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 முழ நீளமும் ஐந்து முழ அகலமுமாக சீத்திம் மரத்தால் பலிபீடத்தையும் உண்டுபண்ணுவாயாக; அது சதுரமும் மூன்று முழ உயரமுமாயிருப்ப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ஐந்து முழ நீளமும் ஐந்து முழ அகலமுமாக சீத்திம் மரத்தால் பலிபீடத்தையும் உண்டுபண்ணுவாயாக; அது சதுரமும் மூன்று முழ உயரமுமாயிருப்ப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ாலு மூலைகளிலும் நாலு கொம்புகளை உண்டாக்குவாயாக; அதின் கொம்புகள் அதனோடே ஏகமாய் இருக்கவேண்டும்; அதை வெண்கலத் தகட்டால் மூட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 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ன் சாம்பலை எடுக்கத்தக்க சட்டிகளையும் கரண்டிகளையும் கிண்ணிகளையும் முள்துறடுகளையும் நெருப்புச்சட்டிகளையும் உண்டாக்குவாயாக; அதின் பணிமுட்டுகளையெல்லாம் வெண்கலத்தால் பண்ண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லைப்பின்னல் போன்ற ஒரு வெண்கலச் சல்லடையைப் பண்ணி, அந்தச் சல்லடையின் நாலு மூலைகளிலும் நாலு வெண்கல வளையங்களை உண்டாக்க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ல்லடை பலிபீடத்தின் பாதியுயரத்தில் இருக்கும்படி அதைத் தாழப் பலிபீடத்தின் சுற்றடைப்புக்குக் கீழாக வைப்ப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ச் சல்லடை பலிபீடத்தின் பாதியுயரத்தில் இருக்கும்படி அதைத் தாழப் பலிபீடத்தின் சுற்றடைப்புக்குக் கீழாக வைப்ப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லிபீடத்துக்குச் சீத்திம் மரத்தால் தண்டுகளையும் பண்ணி, அவைகளை வெண்கலத்தகட்டால் மூடு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லிபீடத்தைச் சுமக்கத்தக்கதாக அந்தத் தண்டுகள் அதின் இரண்டு பக்கங்களிலும் வளையங்களிலே பாய்ச்சப்பட்டிர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ை உள் வெளிவிட்டுப் பலகைகளினாலே பண்ணவேண்டும். மலையில் உனக்குக் காண்பிக்கப்பட்டபடியே அதைப் பண்ணக்கடவ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ஸ்தலத்துக்குப் பிராகாரத்தையும் உண்டுபண்ணுவாயாக; தெற்கே தென்திசைக்கு எதிரான பிராகாரத்துக்குத் திரித்த மெல்லிய பஞ்சுநூலால் செய்யப்பட்ட நூறுமுழ நீளமான தொங்குதிரைகள் இ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சஸ்தலத்துக்குப் பிராகாரத்தையும் உண்டுபண்ணுவாயாக; தெற்கே தென்திசைக்கு எதிரான பிராகாரத்துக்குத் திரித்த மெல்லிய பஞ்சுநூலால் செய்யப்பட்ட நூறுமுழ நீளமான தொங்குதிரைகள் இருக்கவேண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வெண்கலத்தினாலே இருபது தூண்களும், இருபது பாதங்களும் இருக்கவேண்டும்; தூண்களின் கொக்கிகளும் அவைகளின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வெண்கலத்தினாலே இருபது தூண்களும், இருபது பாதங்களும் இருக்கவேண்டும்; தூண்களின் கொக்கிகளும் அவைகளின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வடபக்கத்தின் நீளத்திற்கும் நூறுமுழ நீளமான தொங்குதிரைகள் இருக்கவேண்டும்; அவைகளுக்கு இருபது தூண்களும், அவைகளுக்கு இருபது பாதங்களும் வெண்கலமாயிருக்க வேண்டும்; தூண்களின் கொக்கிகளும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யே வடபக்கத்தின் நீளத்திற்கும் நூறுமுழ நீளமான தொங்குதிரைகள் இருக்கவேண்டும்; அவைகளுக்கு இருபது தூண்களும், அவைகளுக்கு இருபது பாதங்களும் வெண்கலமாயிருக்க வேண்டும்; தூண்களின் கொக்கிகளும் பூண்களும் வெள்ளியினால் செய்யப்ப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ராகாரத்தின் மேற்பக்கமான அகலத்திற்கு ஐம்பது முழ நீளமான தொங்குதிரைகள் இருக்கவேண்டும்; அவைகளுக்குப் பத்துத் தூண்களும், அவைகளுக்குப் பத்துப் பாதங்களும் இர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ூரியன் உதிக்கிற திசையாகிய கீழ்ப்பக்கத்தின் பிராகாரம் ஐம்பதுமுழ அகலமாயிர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ங்கே ஒரு புறத்திற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றுபுறத்துக்குப் பதினைந்து முழ நீளமான தொங்கு திரைகளும், அவைகளுக்கு மூன்று தூண்களும், அவைகளுக்கு மூன்று பாதங்களும் இருக்கவேண்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 பஞ்சுநூலாலும் சித்திரத் தையல்வேலையாய்ச் செய்யப்பட்ட இருபதுமுழ நீளமான ஒரு தொங்குதிரையும் அதற்கு நாலு தூண்களும் அவைகளுக்கு நாலு பாதங்களும் இருக்கவேண்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ராகாரத்தின் வாசலுக்கு இளநீலநூலாலும் இரத்தாம்பரநூலாலும் சிவப்புநூலாலும் திரித்த மெல்லிய பஞ்சுநூலாலும் சித்திரத் தையல்வேலையாய்ச் செய்யப்பட்ட இருபதுமுழ நீளமான ஒரு தொங்குதிரையும் அதற்கு நாலு தூண்களும் அவைகளுக்கு நாலு பாதங்களும் இருக்கவேண்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ற்றுப் பிராகாரத்தின் தூண்களெல்லாம் வெள்ளியினால் பூண் கட்டப்பட்டிருக்கவேண்டும்; அவைகளின் கொக்கிகள் வெள்ளியினாலும் அவைகளின் பாதங்கள் வெண்கலத்தினாலும் செய்யப்பட்டிருக்க 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ுற்றுப் பிராகாரத்தின் தூண்களெல்லாம் வெள்ளியினால் பூண் கட்டப்பட்டிருக்கவேண்டும்; அவைகளின் கொக்கிகள் வெள்ளியினாலும் அவைகளின் பாதங்கள் வெண்கலத்தினாலும் செய்யப்பட்டிருக்க 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த்தின் நீளம் நூறுமுழமும், இருபுறத்து அகலம் ஐம்பது ஐம்பது முழமும், உயரம் ஐந்து முழமுமாயிருப்பதாக; அதின் தொங்கல்கள் திரித்த மெல்லிய பஞ்சுநூலினால் செய்யப்பட்டு, அதின் தூண்களின் பாதங்கள் வெண்கலமாயிருக்கவேண்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ராகாரத்தின் நீளம் நூறுமுழமும், இருபுறத்து அகலம் ஐம்பது ஐம்பது முழமும், உயரம் ஐந்து முழமுமாயிருப்பதாக; அதின் தொங்கல்கள் திரித்த மெல்லிய பஞ்சுநூலினால் செய்யப்பட்டு, அதின் தூண்களின் பாதங்கள் வெண்கலமாயி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ுக்கடுத்த சகல பணிவிடைக்குத் தேவையான எல்லாப் பணிமுட்டுகளும், அதின் எல்லா முளைகளும், பிராகாரத்தின் எல்லா முளைகளும் வெண்கலமாயிரு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சஸ்தலத்துக்கடுத்த சகல பணிவிடைக்குத் தேவையான எல்லாப் பணிமுட்டுகளும், அதின் எல்லா முளைகளும், பிராகாரத்தின் எல்லா முளைகளும் வெண்கலமாயிருக்க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்துவிளக்கு எப்பொழுதும் எரிந்துகொண்டிருக்கும்படி இடித்துப் பிழிந்த தெளிவான ஒலிவ எண்ணெயை உன்னிடத்தில் கொண்டுவரும்படி இஸ்ரவேல் புத்திரருக்குக் கட்டளையிடுவாயாக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த்துவிளக்கு எப்பொழுதும் எரிந்துகொண்டிருக்கும்படி இடித்துப் பிழிந்த தெளிவான ஒலிவ எண்ணெயை உன்னிடத்தில் கொண்டுவரும்படி இஸ்ரவேல் புத்திரருக்குக் கட்டளையிடுவாய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சரிப்புக் கூடாரத்தில் சாட்சி சந்நிதிக்கு முன்னிருக்கும் திரைச்சீலைக்கு வெளிப்புறமாக ஆரோனும் அவன் குமாரரும் சாயங்காலம் தொடங்கி விடியற்காலம்மட்டும் கர்த்தருடைய சந்நிதானத்தில் அந்த விளக்கை எரியவைக்கக்கடவர்கள்; இது இஸ்ரவேல் புத்திரருக்கு தலைமுறை தலைமுறையாக நித்திய கட்டளையாயிருக்கக்கடவ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6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वेदी को बबूल की लकड़ी की, पांच हाथ लम्बी और पांच हाथ चौड़ी बनवाना; वेदी चौकोर हो, और उ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ऊंचाई तीन हाथ क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उसके चारों कोनों पर चार सींग बनवाना; वे उस समेत एक ही टुकड़े के हों, और उसे पीतल से मढ़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सकी राख उठाने के पात्र, और फावडिय़ां, और कटोरे, और कांटे, और अंगीठियां बनवाना; उसका कुल सा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तल का बन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और उसके पीतल की जाली एक झंझरी बनवाना; और उसके चारों सिरों में पीतल के चार कड़े लग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उस झंझरी को वेदी के चारों ओर की कंगनी के नीचे ऐसे लगवाना, कि वह वेदी की ऊंचाई के मध्य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वेदी के लिये बबूल की लकड़ी के डण्डे बनवाना, और उन्हें पीतल से मढ़वा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डंडे कड़ों में डाले जाएं, कि जब जब वेदी उठाई जाए तब वे उसकी दोनों अलंगों पर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ेदी को तख्तों से खोखली बनवाना; जैसी वह इस पर्वत पर तुझे दिखाई गई है वैसी ही बनाईं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निवास के आंगन को बनवाना। उसकी दक्खिन अलंग के लिये तो बटी हुई सूक्ष्म सनी के कपड़े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्दों को मिलाए कि उसकी लम्बाई सौ हाथ की हो; एक अलंग पर तो इतना ह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नके बीस खम्भे बनें, और इनके लिये पीतल की बीस कुसिर्यां बनें, और खम्भों के कुन्डे और उन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ट्टियां चांदी की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ी भांति आंगन की उत्तर अलंग की लम्बाई में भी सौ हाथ लम्बे पर्दे हों, और उनके भी बीस खम्भ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नके लिये भी पीतल के बीस खाने हों; और उन खम्भों के कुन्डे और पट्टियां चांदी की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आंगन की चौड़ाई में पच्छिम की ओर पचास हाथ के पर्दे हों, उनके खम्भे दस और खाने भी दस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पूरब अलंग पर आंगन की चौड़ाई पचास हाथ की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आंगन के द्वार की एक ओर पन्द्रह हाथ के पर्दे हों, और उनके खम्भे तीन और खाने तीन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दूसरी ओर भी पन्द्रह हाथ के पर्दे हों, उनके भी खम्भे तीन और खाने तीन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आंगन के द्वार के लिये एक पर्दा बनवाना, जो नीले, बैंजनी और लाल रंग के कपड़े और बटी हुई सूक्ष्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नी के कपड़े का कामदार बना हुआ बीस हाथ का हो, उसके खम्भे चार और खाने भी चार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आंगन की चारों ओर के सब खम्भे चांदी की पट्टियों से जुड़े हुए हों, उनके कुन्डे चांदी के और ख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ीतल के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आंगन की लम्बाई सौ हाथ की, और उसकी चौड़ाई बराबर पचास हाथ की और उसकी कनात की ऊंचाई पांच हाथ की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ी कनात बटी हुई सुक्ष्म सनी के कपड़े की बने, और खम्भों के खाने पीतल के हो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निवास के भांति भांति के बर्तन और सब सामान और उसके सब खूंटें और आंगन के भी सब खूंटे पीतल ही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तू इस्त्राएलियों को आज्ञा देना, कि मेरे पास दीवट के लिये कूट के निकाला हुआ जलपाई का निर्म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ल ले आना, जिस से दीपक नित्य जलत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मिलाप के तम्बू में, उस बीच वाले पर्दे से बाहर जो साक्षीपत्र के आगे होगा, हारून और उसके पु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वट सांझ से भोर तक यहोवा के साम्हने सजा कर रखें। यह विधि इस्त्राएलियों की पीढिय़ों के लिये सदैव ब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े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2026-10-20T08:37:06Z</dcterms:created>
  <dcterms:modified xsi:type="dcterms:W3CDTF">2026-10-20T08:37:06Z</dcterms:modified>
  <dc:title>निर्गमन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