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6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ே அன்பே அன்பே ஆருயிர் உறவ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ந்தம் ஆனந்த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 நாள் உம் தயை கண்டேனையா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ந்நாளில் என்னை வெறுத்தேனையா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தயை பெரிதையா – என்மே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தயை பெரிதையா… ஆ…. ஆ…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லோகத்தின் அருமைப் பொருள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ரலோகரிலன் பேனையா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ழம் அறிவேனோ – அன்பி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ழம் அறிவேனோ….. ஆ…. ஆ…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ைந்தேன் பலநாள் உமையுமறியா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றந்தே திரிந்த துரோகிய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ணைத்தீர் அன்பாலே எனைய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ணைத்தீர் அன்பாலே…. ஆ….. ஆ…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ூலோகத்தின் பொருளின் மகிம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ியும் புல்லின்பூவைப் போ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டாதே ஐயா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ு வாடாதே ஐயா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ப்பாரினில் உம் அன்பின் இனிம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ம்பற்கியலாதாகில் யா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சைக்கவும் எளிதாமோ – பரத்தி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சைக்கவும் எளிதாமோ.. ஆ…… ஆ………..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2026-10-21T01:16:45Z</dcterms:created>
  <dcterms:modified xsi:type="dcterms:W3CDTF">2026-10-21T01:16:45Z</dcterms:modified>
  <dc:title>துதிப் பாடல்கள் : 175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