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generations of Esau, who is Edo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sau took his wives of the daughters of Canaan; Adah the daughter of Elon the Hittite, and Aholibamah the daughter of Anah the daughter of Zibeon the Hivit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Esau took his wives of the daughters of Canaan; Adah the daughter of Elon the Hittite, and Aholibamah the daughter of Anah the daughter of Zibeon the Hivit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ashemath Ishmael's daughter, sister of Nebajo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dah bare to Esau Eliphaz; and Bashemath bare Reu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holibamah bare Jeush, and Jaalam, and Korah: these are the sons of Esau, which were born unto him in the land of Canaa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holibamah bare Jeush, and Jaalam, and Korah: these are the sons of Esau, which were born unto him in the land of Canaa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sau took his wives, and his sons, and his daughters, and all the persons of his house, and his cattle, and all his beasts, and all his substance, which he had got in the land of Canaan; and went into the country from the face of his brother Jacob.]]></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sau took his wives, and his sons, and his daughters, and all the persons of his house, and his cattle, and all his beasts, and all his substance, which he had got in the land of Canaan; and went into the country from the face of his brother Jacob.]]></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sau took his wives, and his sons, and his daughters, and all the persons of his house, and his cattle, and all his beasts, and all his substance, which he had got in the land of Canaan; and went into the country from the face of his brother Jacob.]]></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ir riches were more than that they might dwell together; and the land wherein they were strangers could not bear them because of their catt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ir riches were more than that they might dwell together; and the land wherein they were strangers could not bear them because of their cattl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us dwelt Esau in mount Seir: Esau is Edo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se are the generations of Esau the father of the Edomites in mount Sei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se are the names of Esau's sons; Eliphaz the son of Adah the wife of Esau, Reuel the son of Bashemath the wife of Esa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se are the names of Esau's sons; Eliphaz the son of Adah the wife of Esau, Reuel the son of Bashemath the wife of Esa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sons of Eliphaz were Teman, Omar, Zepho, and Gatam, and Kenaz.]]></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imna was concubine to Eliphaz Esau's son; and she bare to Eliphaz Amalek: these were the sons of Adah Esau's wif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imna was concubine to Eliphaz Esau's son; and she bare to Eliphaz Amalek: these were the sons of Adah Esau's w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se are the sons of Reuel; Nahath, and Zerah, Shammah, and Mizzah: these were the sons of Bashemath Esau's wif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se are the sons of Reuel; Nahath, and Zerah, Shammah, and Mizzah: these were the sons of Bashemath Esau's wif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se were the sons of Aholibamah, the daughter of Anah the daughter of Zibeon, Esau's wife: and she bare to Esau Jeush, and Jaalam, and Kora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se were the sons of Aholibamah, the daughter of Anah the daughter of Zibeon, Esau's wife: and she bare to Esau Jeush, and Jaalam, and Kora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se were dukes of the sons of Esau: the sons of Eliphaz the firstborn son of Esau; duke Teman, duke Omar, duke Zepho, duke Kenaz,]]></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se were dukes of the sons of Esau: the sons of Eliphaz the firstborn son of Esau; duke Teman, duke Omar, duke Zepho, duke Kenaz,]]></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Duke Korah, duke Gatam, and duke Amalek: these are the dukes that came of Eliphaz in the land of Edom; these were the sons of Ada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Duke Korah, duke Gatam, and duke Amalek: these are the dukes that came of Eliphaz in the land of Edom; these were the sons of Ad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se are the sons of Reuel Esau's son; duke Nahath, duke Zerah, duke Shammah, duke Mizzah: these are the dukes that came of Reuel in the land of Edom; these are the sons of Bashemath Esau's wif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se are the sons of Reuel Esau's son; duke Nahath, duke Zerah, duke Shammah, duke Mizzah: these are the dukes that came of Reuel in the land of Edom; these are the sons of Bashemath Esau's wif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se are the sons of Reuel Esau's son; duke Nahath, duke Zerah, duke Shammah, duke Mizzah: these are the dukes that came of Reuel in the land of Edom; these are the sons of Bashemath Esau's wif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se are the sons of Aholibamah Esau's wife; duke Jeush, duke Jaalam, duke Korah: these were the dukes that came of Aholibamah the daughter of Anah, Esau's wif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se are the sons of Aholibamah Esau's wife; duke Jeush, duke Jaalam, duke Korah: these were the dukes that came of Aholibamah the daughter of Anah, Esau's wif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se are the sons of Esau, who is Edom, and these are their duk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se are the sons of Seir the Horite, who inhabited the land; Lotan, and Shobal, and Zibeon, and Ana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ishon, and Ezer, and Dishan: these are the dukes of the Horites, the children of Seir in the land of Edo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ishon, and Ezer, and Dishan: these are the dukes of the Horites, the children of Seir in the land of Edo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children of Lotan were Hori and Hemam; and Lotan's sister was Timn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children of Shobal were these; Alvan, and Manahath, and Ebal, Shepho, and Ona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se are the children of Zibeon; both Ajah, and Anah: this was that Anah that found the mules in the wilderness, as he fed the asses of Zibeon his fath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se are the children of Zibeon; both Ajah, and Anah: this was that Anah that found the mules in the wilderness, as he fed the asses of Zibeon his fath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ildren of Anah were these; Dishon, and Aholibamah the daughter of An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se are the children of Dishon; Hemdan, and Eshban, and Ithran, and Chera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children of Ezer are these; Bilhan, and Zaavan, and Aka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 children of Dishan are these; Uz, and Ara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se are the dukes that came of the Horites; duke Lotan, duke Shobal, duke Zibeon, duke Ana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se are the dukes that came of the Horites; duke Lotan, duke Shobal, duke Zibeon, duke Ana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Duke Dishon, duke Ezer, duke Dishan: these are the dukes that came of Hori, among their dukes in the land of Sei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Duke Dishon, duke Ezer, duke Dishan: these are the dukes that came of Hori, among their dukes in the land of Sei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se are the kings that reigned in the land of Edom, before there reigned any king over the children of Isra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Bela the son of Beor reigned in Edom: and the name of his city was Dinhaba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ela died, and Jobab the son of Zerah of Bozrah reigned in his posit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Jobab died, and Husham of the land of Temani reigned in his posit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usham died, and Hadad the son of Bedad, who stroke Midian in the field of Moab, reigned in his position: and the name of his city was Avit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usham died, and Hadad the son of Bedad, who stroke Midian in the field of Moab, reigned in his position: and the name of his city was Avit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adad died, and Samlah of Masrekah reigned in his posit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amlah died, and Saul of Rehoboth by the river reigned in his posit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amlah died, and Saul of Rehoboth by the river reigned in his posit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aul died, and Baalhanan the son of Achbor reigned in his posit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Baalhanan the son of Achbor died, and Hadar reigned in his position: and the name of his city was Pau; and his wife's name was Mehetabel, the daughter of Matred, the daughter of Mezahab.]]></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Baalhanan the son of Achbor died, and Hadar reigned in his position: and the name of his city was Pau; and his wife's name was Mehetabel, the daughter of Matred, the daughter of Mezahab.]]></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Baalhanan the son of Achbor died, and Hadar reigned in his position: and the name of his city was Pau; and his wife's name was Mehetabel, the daughter of Matred, the daughter of Mezahab.]]></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se are the names of the dukes that came of Esau, according to their families, after their places, by their names; duke Timnah, duke Alvah, duke Jethet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se are the names of the dukes that came of Esau, according to their families, after their places, by their names; duke Timnah, duke Alvah, duke Jetheth,]]></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Duke Aholibamah, duke Elah, duke Pin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Duke Kenaz, duke Teman, duke Mibza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Duke Magdiel, duke Iram: these be the dukes of Edom, according to their habitations in the land of their possession: he is Esau the father of the Edomit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Duke Magdiel, duke Iram: these be the dukes of Edom, according to their habitations in the land of their possession: he is Esau the father of the Edomit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ஏதோமியரின் தகப்பனாகிய ஏசாவின் வம்சவரலா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ஏசா கானான் தேசத்துப் பெண்களில் ஏத்தியனான ஏலோனின் குமாரத்தியாகிய ஆதாளையும், ஏவியனாகிய சிபியோ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யும் ஆனாகின் குமாரத்தியுமாகிய அகோலிபாமா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மவேலின் குமாரத்தியும் நெபாயோத்தின் சகோதரியுமாகிய பஸ்மாத்தையும் விவாகம்பண்ணி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தாள் ஏசாவுக்கு எலீப்பாசைப் பெற்றாள்; பஸ்மாத்து ரெகுவேலை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கோலிபாமாள் எயூஷையும், யாலாமையும், கோராகையும் பெற்றாள்; இவர்களே ஏசாவுக்குக் கானான்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ஏசா தன் மனைவிகளையும், தன் குமாரரையும், தன் குமாரத்திகளையும், தன் வீட்டிலுள்ள யாவரையு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மாடுகளையும், மற்ற ஜீவஜந்துக்கள் யாவையும் தான் கானான் தேசத்திலே சம்பாதித்த ஆஸ்தி முழுவ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க்கொண்டு, தன் சகோதரனாகிய யாக்கோபை விட்டுப் பிரிந்து வேறே தேசத்து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டைய சம்பத்து மிகுதியாயிருந்தபடியினால் அவர்கள் ஒருமித்துக் குடியிருக்கக் 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மந்தைகளினிமித்தமாய் அவர்கள் தங்கியிருந்த பூமி அவர்களைத் தாங்கக் கூடாத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தலால் ஏசா சேயீர்மலையில் குடியேறினான்; ஏசாவுக்கு ஏதோம்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யீர்மலையில் இருக்கிற ஏதோமியருடைய தகப்பனாகிய ஏசாவின் சந்ததி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சாவின் குமாரருடைய நாமங்களுமாவன: ஏசாவின் மனைவியாகிய ஆதாளுடைய குமாரனுக்கு எலீப்பாஸ்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சாவின் மனைவியாகிய பஸ்மாத்துடைய குமாரனுக்கு ரெகுவேல்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லீப்பாஸின் குமாரர், தேமான், ஓமார், செப்போ, கத்தாம் கேனாஸ்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ம்னாள் ஏசாவின் குமாரனாகிய எலீப்பாசுக்கு மறுமனையாட்டியாயிருந்து, எலீப்பாசுக்கு அமலே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ள்; இவர்களே ஏசாவின் மனைவியாகிய ஆதாளுடைய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ரெகுவேலுடைய குமாரர், நகாத், செராகு, சம்மா, மீசா என்பவர்கள்; இவர்களே ஏசாவின் மனைவி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மாத்தி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பியோனின் குமாரத்தியும் ஆனாகின் குமாரத்தியுமான அகோலிபாமாள் என்கிற ஏசாவின் மனைவி எயூஷ், 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கு என்னும் புத்திரரை ஏசாவுக்கு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ஏசாவின் குமாரரில் தோன்றிய பிரபுக்களாவன: ஏசாவுக்கு மூத்தமகனாகிய எலீப்பாசுடைய குமாரரில் 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 ஓமார் பிரபு, செப்போ பிரபு, கேனாஸ் பி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கு பிரபு, கத்தாம் பிரபு, அமலேக்கு பிரபு என்பவர்கள்; இவர்கள் ஏதோம் தேசத்தில் எலீப்பா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ம் ஆதாளின் குமாரருமாயிருந்த பிர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ஏசாவின் குமாரனாகிய ரெகுவேலின் புத்திரரில் நகாத் பிரபு, செராகு பிரபு, சம்மா பிரபு, மீசா பி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 இவர்கள் ஏதோம் தேசத்தில் ரெகுவேலின் சந்ததியும் ஏசாவின் மனைவியாகிய பஸ்மா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மாயிருந்த பிர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ஏசாவின் மனைவியாகிய அகோலிபாமாளின் குமாரர், எயூஷ் பிரபு, யாலாம் பிரபு, கோராகு பிரபு,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ஆனாகின் குமாரத்தியும் ஏசாவுடைய மனைவியுமாகிய அகோலிபாமாளின் சந்ததியாயிருந்த பிர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வர்களே ஏதோம் என்னும் ஏசாவின் சந்ததி; இவர்களே அவர்களில் இருந்த பிர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த் தேசத்தின் குடிகளாகிய ஓரியனான சேயீரின் குமாரர், லோத்தான், சோபால், சிபியோன், ஆ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ஷோன், ஏத்சேர், திஷான் என்பவர்கள்; இவர்களே ஏதோம் தேசத்தில் சேயீரின் புத்திரராகிய ஓரிய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யிருந்த பிர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லோத்தானுடைய குமாரர், ஓரி, ஏமாம் என்பவர்கள்; லோத்தானின் சகோதரி திம்னாள் என்ப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பாலின் குமாரர், அல்வான், மானகாத், ஏபால், செப்போ, ஓனாம்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பியோனின் குமாரர், அயா, ஆனாகு என்பவர்கள்; வனாந்தரத்திலே தன் தகப்பனாகிய சிபெயோனின் கழு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க்கையில், கோவேறு கழுதைகளைக் கண்டுபிடித்த ஆனாகு இவ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னாகின் பிள்ளைகள், திஷோன், அகோலிபாமாள் என்பவர்கள்; இந்த அகோலிபாமாள் ஆனாகின் கு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திஷோனுடைய குமாரர், எம்தான், எஸ்பான், இத்தரான், கெரான்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ஏத்சேருடைய குமாரர், பில்கான், சகவான், அக்கான்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ஷானுடைய குமாரர், ஊத்ஸ், அரான்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ஓரியரின் சந்ததியில் தோன்றிய பிரபுக்கள், லோத்தான் பிரபு, சோபால் பிரபு, சிபியோன் பிரபு, ஆ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திஷோன் பிரபு, ஏத்சேர் பிரபு, திஷான் பிரபு என்பவர்கள்; இவர்களே சேயீர் தேசத்திலே தங்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ளில் இருந்த ஓரியர் சந்ததியான பிர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ஸ்ரவேல் புத்திரர்மேல் ராஜாக்கள் அரசாளுகிறதற்கு முன்னே, ஏதோம் தேசத்தில் ஆண்ட ராஜாக்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யோருடைய குமாரனாகிய பேலா ஏதோமிலே அரசாண்டான்; அவனுடைய பட்டணத்துக்குத் தின்காபா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லா மரித்தபின், போஸ்றா பட்டணத்தானாகிய சேராகுடைய குமாரனாகிய யோபாப் அவன் பட்டத்திற்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யோபாப் மரித்தபின், தேமானிய தேசத்தானாகிய உஷாம் அவன் பட்டத்திற்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உஷாம் மரித்தபின், மோவாபின் நாட்டிலே மீதியானியரை முறிய அடித்த பேதாதின் குமாரனாகிய ஆ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த்திற்கு வந்தான்; அவனுடைய பட்டணத்துக்கு ஆவீத்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தாத் மரித்தபின், மஸ்ரேக்கா ஊரானாகிய சம்லா அவனுடைய பட்டத்திற்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சம்லா மரித்தபின் அங்கே இருக்கிற நதிக்குச் சமீபமான ரெகொபோத் என்னும் ஊரானாகிய சவுல்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த்திற்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சவுல் மரித்தபின், அக்போருடைய குமாரனாகிய பாகால்கானான் அவனுடைய பட்டத்திற்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க்போருடைய குமாரனாகிய பாகால்கானான் மரித்தபின், ஆதார் அவனுடைய பட்டத்திற்கு வந்தான்;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க்குப் பாகு என்று பேர்; அவன் மனைவியின் பேர் மெகதபேல்; அவன் மத்ரேத்துடைய குமார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காவின் குமாரத்தியுமாய் இ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தங்கள் பற்பல வம்சங்களின்படியேயும் வாசஸ்தலங்களின்படியேயும் நாமதேயங்களின்படியேயும் ஏ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ல் தோன்றிய பிரபுக்களுடைய நாமங்களாவன: திம்னா பிரபு, அல்வா பிரபு, ஏதேத் பி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கோலிபாமா பிரபு, ஏலா பிரபு, பினோன் பி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கேனாஸ் பிரபு, தேமான் பிரபு, மிப்சார் பி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மக்தியேல் பிரபு, ஈராம் பிரபு; இவர்களே தங்கள் சொந்தமான தேசத்திலே பற்பல இடங்களில் குடி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ம் சந்ததிப் பிரபுக்கள்; இந்த ஏதோமியருக்குத் தகப்பன் ஏ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6]]></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2026-10-21T01:49:31Z</dcterms:created>
  <dcterms:modified xsi:type="dcterms:W3CDTF">2026-10-21T01:49:31Z</dcterms:modified>
  <dc:title>ஆதியாகமம் : 36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