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தேவன் ஆபிரகாமைச் சோதித்தார்; எப்படியெனில், அவர் அவனை நோக்கி: ஆபிரகாமே என்றார்; அவன்: இதோ அடிய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தேவன் ஆபிரகாமைச் சோதித்தார்; எப்படியெனில், அவர் அவனை நோக்கி: ஆபிரகாமே என்றார்; அவன்: இதோ அடிய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: உன் புத்திரனும் உன் ஏகசுதனும் உன் நேசகுமாரனுமாகிய ஈசாக்கை நீ இப்பொழுது அழைத்துக் கொண்டு, மோரியா தேசத்துக்குப் போய், அங்கே நான் உனக்குக் குறிக்கும் மலைகள் ஒன்றின்மேல் அவனைத் தகனபலியாகப் பலியிட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: உன் புத்திரனும் உன் ஏகசுதனும் உன் நேசகுமாரனுமாகிய ஈசாக்கை நீ இப்பொழுது அழைத்துக் கொண்டு, மோரியா தேசத்துக்குப் போய், அங்கே நான் உனக்குக் குறிக்கும் மலைகள் ஒன்றின்மேல் அவனைத் தகனபலியாகப் பலியிட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காம் அதிகாலையில் எழுந்து, தன் கழுதையின்மேல் சேணங்கட்டி, தன் வேலைக்காரரில் இரண்டுபேரையும் தன் குமாரன் ஈசாக்கையும் கூட்டிக்கொண்டு, தகனபலிக்குக் கட்டைகளையும் பிளந்து கொண்டு, தேவன் தனக்குக் குறித்த இடத்திற்குப் புறப்பட்டுப்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காம் அதிகாலையில் எழுந்து, தன் கழுதையின்மேல் சேணங்கட்டி, தன் வேலைக்காரரில் இரண்டுபேரையும் தன் குமாரன் ஈசாக்கையும் கூட்டிக்கொண்டு, தகனபலிக்குக் கட்டைகளையும் பிளந்து கொண்டு, தேவன் தனக்குக் குறித்த இடத்திற்குப் புறப்பட்டுப்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ாம் நாளில் ஆபிரகாம் தன் கண்களை ஏறெடுத்துப் பார்த்து, தூரத்திலே அந்த இடத்தைக் க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ஆபிரகாம் தன் வேலைக்காரரை நோக்கி: நீங்கள் கழுதையை நிறுத்தி இங்கே காத்திருங்கள், நானும் பிள்ளையாண்டானும் அவ்விடமட்டும் போய், தொழுதுகொண்டு, உங்களிடத்துக்குத் திரும்பி வருவோ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ஆபிரகாம் தன் வேலைக்காரரை நோக்கி: நீங்கள் கழுதையை நிறுத்தி இங்கே காத்திருங்கள், நானும் பிள்ளையாண்டானும் அவ்விடமட்டும் போய், தொழுதுகொண்டு, உங்களிடத்துக்குத் திரும்பி வருவோ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் தகனபலிக்குக் கட்டைகளை எடுத்து, தன் குமாரனாகிய ஈசாக்கின்மேல் வைத்து, தன் கையிலே நெருப்பையும் கத்தியையும் எடுத்துக்கொண்டான்; இருவரும் கூடி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் தகனபலிக்குக் கட்டைகளை எடுத்து, தன் குமாரனாகிய ஈசாக்கின்மேல் வைத்து, தன் கையிலே நெருப்பையும் கத்தியையும் எடுத்துக்கொண்டான்; இருவரும் கூட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ஈசாக்கு தன் தகப்பனாகிய ஆபிரகாமை நோக்கி: என் தகப்பனே என்றான்; அதற்கு அவன்: என் மகனே, இதோ, இருக்கிறேன் என்றான்; அப்பொழுது அவன்: இதோ, நெருப்பும் கட்டையும் இருக்கிறது, தகனபலிக்கு ஆட்டுக்குட்டி எங்கே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ஈசாக்கு தன் தகப்பனாகிய ஆபிரகாமை நோக்கி: என் தகப்பனே என்றான்; அதற்கு அவன்: என் மகனே, இதோ, இருக்கிறேன் என்றான்; அப்பொழுது அவன்: இதோ, நெருப்பும் கட்டையும் இருக்கிறது, தகனபலிக்கு ஆட்டுக்குட்டி எங்கே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ஆபிரகாம்: என் மகனே, தேவன் தமக்குத் தகனபலிக்கான ஆட்டுக்குட்டியைப் பார்த்துக்கொள்வார் என்றான்; அப்புறம் இருவரும் கூடிப்போய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அவனுக்குச் சொல்லியிருந்த இடத்துக்கு வந்தார்கள்; அங்கே ஆபிரகாம் ஒரு பலிபீடத்தை உண்டாக்கி, கட்டைகளை அடுக்கி, தன் குமாரனாகிய ஈசாக்கைக் கட்டி, அந்தப் பலிபீடத்தில் அடுக்கிய கட்டைகளின்மேல் அவனைக் கிடத்த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அவனுக்குச் சொல்லியிருந்த இடத்துக்கு வந்தார்கள்; அங்கே ஆபிரகாம் ஒரு பலிபீடத்தை உண்டாக்கி, கட்டைகளை அடுக்கி, தன் குமாரனாகிய ஈசாக்கைக் கட்டி, அந்தப் பலிபீடத்தில் அடுக்கிய கட்டைகளின்மேல் அவனைக் கிடத்த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ஆபிரகாம் தன் குமாரனை வெட்டும்படிக்குத் தன் கையை நீட்டிக் கத்தியை எடு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தூதனானவர் வானத்திலிருந்து, ஆபிரகாமே, ஆபிரகாமே என்று கூப்பிட்டார்; அவன்: இதோ, அடிய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பிள்ளையாண்டான்மேல் உன் கையைப் போடாதே, அவனுக்கு ஒன்றும் செய்யாதே; நீ அவனை உன் புத்திரன் என்றும், உன் ஏகசுதன் என்றும் பாராமல் எனக்காக ஒப்புக்கொடுத்தபடியினால் நீ தேவனுக்குப் பயப்படுகிறவன் என்று இப்பொழுது அறிந்திருக்கிற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பிள்ளையாண்டான்மேல் உன் கையைப் போடாதே, அவனுக்கு ஒன்றும் செய்யாதே; நீ அவனை உன் புத்திரன் என்றும், உன் ஏகசுதன் என்றும் பாராமல் எனக்காக ஒப்புக்கொடுத்தபடியினால் நீ தேவனுக்குப் பயப்படுகிறவன் என்று இப்பொழுது அறிந்திருக்கிற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தன் கண்களை ஏறெடுத்துப் பார்க்கும்போது, இதோ, பின்னாகப் புதரிலே தன் கொம்புகள் சிக்கிக்கொண்டிருந்த ஒரு ஆட்டுக்கடாவைக் கண்டான்; அப்பொழுது ஆபிரகாம் போய், கடாவைப்பிடித்து, அதைத் தன் குமாரனுக்குப் பதிலாகத் தகனபலிய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தன் கண்களை ஏறெடுத்துப் பார்க்கும்போது, இதோ, பின்னாகப் புதரிலே தன் கொம்புகள் சிக்கிக்கொண்டிருந்த ஒரு ஆட்டுக்கடாவைக் கண்டான்; அப்பொழுது ஆபிரகாம் போய், கடாவைப்பிடித்து, அதைத் தன் குமாரனுக்குப் பதிலாகத் தகனபலிய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ந்த இடத்துக்கு யேகோவாயீரே என்று பேரிட்டான்; அதினாலே கர்த்தருடைய பர்வதத்திலே பார்த்துக்கொள்ளப்படும் என்று இந்நாள்வரைக்கும் சொல்லப்பட்டு வர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ந்த இடத்துக்கு யேகோவாயீரே என்று பேரிட்டான்; அதினாலே கர்த்தருடைய பர்வதத்திலே பார்த்துக்கொள்ளப்படும் என்று இந்நாள்வரைக்கும் சொல்லப்பட்டு வர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தூதனானவர் இரண்டாந்தரம் வானத்திலிருந்து ஆபிரகாமைக் கூப்பிட்ட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புத்திரன் என்றும், உன் ஏகசுதனென்றும் பாராமல் அவனை ஒப்புக்கொடுத்து இந்தக்காரியத்தைச் செய்தபடியால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னை ஆசீர்வதிக்கவே ஆசீர்வதித்து, உன் சந்ததியை வானத்தின் நட்சத்திரங்களைப் போலவும், கடற்கரை மணலைப்போலவும் பெருகவே பெருகப் பண்ணுவேன் என்றும், உன் சந்ததியார் தங்கள் சத்துருக்களின் வாசல்களைச் சுதந்தரித்துக்கொள்ளுவார்கள் என்ற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னை ஆசீர்வதிக்கவே ஆசீர்வதித்து, உன் சந்ததியை வானத்தின் நட்சத்திரங்களைப் போலவும், கடற்கரை மணலைப்போலவும் பெருகவே பெருகப் பண்ணுவேன் என்றும், உன் சந்ததியார் தங்கள் சத்துருக்களின் வாசல்களைச் சுதந்தரித்துக்கொள்ளுவார்கள் எ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் சொல்லுக்குக் கீழ்ப்படிந்தபடியினால், உன் சந்ததிக்குள் பூமியிலுள்ள சகல ஜாதிகளும் ஆசீர்வதிக்கப்படும் என்றும் என்பேரில் ஆணையிட்டேன் என்று கர்த்தர் சொல்லுகிறார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் சொல்லுக்குக் கீழ்ப்படிந்தபடியினால், உன் சந்ததிக்குள் பூமியிலுள்ள சகல ஜாதிகளும் ஆசீர்வதிக்கப்படும் என்றும் என்பேரில் ஆணையிட்டேன் என்று கர்த்தர் சொல்லுகிறார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் தன் வேலைக்காரரிடத்துக்குத் திரும்பி வந்தான்; அவர்கள் எழுந்து புறப்பட்டு, ஏகமாய்ப் பெயர்செபாவுக்குப் போனார்கள்; ஆபிரகாம் பெயர்செபாவிலே குடிய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் தன் வேலைக்காரரிடத்துக்குத் திரும்பி வந்தான்; அவர்கள் எழுந்து புறப்பட்டு, ஏகமாய்ப் பெயர்செபாவுக்குப் போனார்கள்; ஆபிரகாம் பெயர்செபாவிலே குடிய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காரியங்கள் நடந்தபின்பு, ஒருவன் ஆபிரகாமிடத்தில் வந்து: மில்க்காளும் உன் சகோதரனாகிய நாகோருக்குப் பிள்ளைகளைப் பெற்றா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காரியங்கள் நடந்தபின்பு, ஒருவன் ஆபிரகாமிடத்தில் வந்து: மில்க்காளும் உன் சகோதரனாகிய நாகோருக்குப் பிள்ளைகளைப் பெற்றாள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யாரென்றால், முதற்பேறான ஊத்ஸ், அவன் தம்பியாகிய பூஸ், ஆராமுக்குத் தகப்பனாகிய கேமுவே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ேசேத், ஆசோ, பில்தாஸ், இத்லாப், பெத்துவேல் என்பவர்கள்; பெத்துவேல் ரெபெக்காளைப் பெற்றான் என்று அறிவ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எட்டுப்பேரை மில்க்காள் ஆபிரகாமுடைய சகோதரனாகிய நாகோருக்குப் பெற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ேயுமாள் என்று பேர் கொண்ட அவனுடைய மறுமனையாட்டியும், தேபா, காகாம், தாகாஸ், மாகா என்பவர்களைப் பெற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ఆ సంగతులు జరిగినతరువాత దేవుడు అబ్రా హామును పరిశోధించెను. ఎట్లనగా ఆయన అబ్రా హామా, అని ప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చిత్తము ప్రభువా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ాయననీకు ఒక్కడైయున్న నీ కుమారుని, అనగా నీవు ప్రేమించు ఇస్సాకును తీసికొని మోరీయా దేశ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 అక్కడ నేను నీతో చెప్పబోవు పర్వతములలో ఒకదానిమీద దహనబలిగా అ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ెల్లవారినప్పుడు అబ్రాహాము లేచి తన గాడిదకు గంత కట్టి తన పనివారిలో ఇద్దరిని తన కుమారుడగు ఇస్సా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టబెట్టుకొని దహనబలికొరకు కట్టెలు చీల్చి, లేచి దేవుడు తనతో చెప్పిన చోటిక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ూడవ నాడు అబ్రాహాము కన్నులెత్తి దూరమునుండి ఆ చోట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 పని వారితోమీరు గాడిదతో ఇక్కడనే ఉండుడి; నేనును ఈ చిన్నవాడును అక్కడికి వెళ్లి (దేవునికి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్రొక్కి మరల మీయొద్దకు వచ్చెదమ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హనబలికి కట్టెలు తీసికొని తన కుమారుడగు ఇస్సాకుమీద పెట్టి తనచేతితో నిప్పును కత్తిని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ు. వారిద్దరు కూడి వెళ్ల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స్సాకు తన తండ్రియైన అబ్రాహాముతో నా తండ్రీ అని పిలిచెను; అందుకతడు ఏమి నా కుమారుడా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తడు నిప్పును కట్టెలును ఉన్నవిగాని దహనబలికి గొఱ్ఱపిల్ల ఏది అ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బ్రాహాము నాకుమా రుడా, దేవుడే దహనబలికి గొఱ్ఱపిల్లను చూచుకొన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లాగు వారిద్దరు కూడి వెళ్లి దేవుడు అతనితో చెప్పినచోటికి వచ్చినప్పుడు అబ్రాహాము అక్కడ బలి పీఠ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 కట్టెలు చక్కగా పేర్చి తన కుమారుడగు ఇస్సాకును బంధించి ఆ పీఠముపైనున్న కట్టెలమీద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అబ్రాహాము తన కుమారుని వధించు టకు తన చెయ్యి చాపి కత్తి పట్ట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దూత పరలోకమునుండి అబ్రాహామా అబ్రాహామా అని అతని పిలి చెను; అందుకతడుచిత్తము ప్రభువా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ఆయన ఆ చిన్నవానిమీద చెయ్యి వేయకుము; అతని నేమియు చేయకుము; నీకు ఒక్కడైయున్న నీ కుమా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ియ్య వెనుతీయ లేదుగనుక నీవు దేవునికి భయపడువాడవని యి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అబ్రాహాము కన్ను లెత్తి చూడగా పొదలో కొమ్ములుతగులుకొనియున్న ఒక పొట్టేలు వెనుక తట్ట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ెను. అబ్రాహాము వెళ్లి ఆ పొట్టేలును పట్టుకొని తన కుమారునికి మారుగా పెట్టి దహ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బ్రాహాము ఆ చోటికి యెహోవా యీరే అను పేరు పెట్టెను. అందుచేతయెహోవా పర్వతము మీద చూచుకొనును అని నే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కు చెప్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 దూత రెండవ మారు పరలోకమునుండి అబ్రాహామును పిలిచి యి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 నీకు ఒక్కడే అయ్యున్న నీ కుమారుని ఇయ్య వెనుకతీయక యీ కార్యము చేస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నిన్ను ఆశీర్వదించి ఆకాశ నక్షత్రములవలెను సముద్రతీరమందలి యిసుకవలెను నీ సంతానమును నిశ్చ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రింప చేసెదను; నీ సంతతి వారు తమ శత్రువుల గవిని స్వాధీనపర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నీవు నా మాట వినినందున భూలోకములోని జనములన్నియు నీ సంతానమువలన ఆశీర్వదించబడును నాతో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సియున్నానని యెహోవా సెలవిచ్చెన 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రువాత అబ్రాహాము తన పనివారి యొద్దకు తిరిగి రాగా వారు లేచి అందరును కలిసి బెయేర్షెబాకు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్రాహాము బెయేర్షెబాలో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సంగతులు జరిగిన తరువాత అబ్రాహామునకు తెలుప బడినదేమనగామిల్కా అను ఆమెయు నీ సహోదరుడగు నాహోర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ఎవరెవరనగా అతని జ్యేష్టకుమారుడైన ఊజు, ఇతని తమ్ముడైన బూజు, అరాము తండ్రియైన కెమూయే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ెసెదు, హజో, షిల్దాషు, యిద్లాపు, బెతూ యేలు. బెతూయేలు రిబ్కా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యెనిమిదిమందిని మిల్కా అబ్రాహాము సహోదరుడగు నాహోరునక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రయూమా అను అతని, ఉపపత్నియు తెబహును, గహమును తహషును మయకా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2026-10-20T00:41:40Z</dcterms:created>
  <dcterms:modified xsi:type="dcterms:W3CDTF">2026-10-20T00:41:40Z</dcterms:modified>
  <dc:title>ఆదికాండము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