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06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த்த கரம் உன்னைத் தேற்ற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ஜனமே கலங்க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தல் உன்னை நிரப்ப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ங்கை ஜனமே திகைய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ைப்பொழுதும் உன்னை மறந்த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மேலும் உன்னை மறப்பதில்லை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தியாய்ப் போன ஜனங்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ண்டும் வீடு வருகின்ற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து கண்கள் பார்க்கின்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து வாஞ்சை பெருகின்றத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ர்ந்துபோன எலும்பு எ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்பெற்று சேனையாய் எழுந்தது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ிந்த ஜனங்கள் எழும்ப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சம் ஜனங்களால் நிறையட்டுமே (நிரம்பட்டுமே)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ழாய்ப்போன கிராமம் எ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நிறைந்த பட்டணங்கள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றும் நேரம் வருகின்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வன் இயேசு மாற்றுகின்றார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2026-10-31T22:06:59Z</dcterms:created>
  <dcterms:modified xsi:type="dcterms:W3CDTF">2026-10-31T22:06:59Z</dcterms:modified>
  <dc:title>துதிப் பாடல்கள்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