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உன் தேவனாகிய கர்த்தருக்குப் பயந்து, உயிரோடிருக்கும் நாளெல்லாம், நீயும் உன் குமாரனும் உன் குமாரத்தியும், நான் உனக்கு விதிக்கிற அவருடைய எல்லாக் கற்பனைகளையும் கட்டளைகளையும் கைக்கொள்ளுகிறதினாலே உன் வாழ்நாட்கள் நீடித்திருக்கும்பட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உன் தேவனாகிய கர்த்தருக்குப் பயந்து, உயிரோடிருக்கும் நாளெல்லாம், நீயும் உன் குமாரனும் உன் குமாரத்தியும், நான் உனக்கு விதிக்கிற அவருடைய எல்லாக் கற்பனைகளையும் கட்டளைகளையும் கைக்கொள்ளுகிறதினாலே உன் வாழ்நாட்கள் நீடித்திருக்கும்பட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சுதந்தரிக்கப்போகிற தேசத்திலே கைக்கொள்ளவதற்காக, உங்களுக்குப் போதிக்கவேண்டும் என்று உங்கள் தேவனாகிய கர்த்தர் கற்பித்த கற்பனைகளும் கட்டளைகளும் நியாயங்களும் இவைகள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சுதந்தரிக்கப்போகிற தேசத்திலே கைக்கொள்ளவதற்காக, உங்களுக்குப் போதிக்கவேண்டும் என்று உங்கள் தேவனாகிய கர்த்தர் கற்பித்த கற்பனைகளும் கட்டளைகளும் நியாயங்களும் இவைகள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ே, நீ நன்றாயிருப்பதற்கும், உன் பிதாக்களின் தேவனாகிய கர்த்தர் உனக்குச் சொன்னபடி, பாலும் தேனும் ஓடுகிற தேசத்தில் நீ மிகவும் விருத்தியடைவதற்கும், அவைகளுக்குச் செவிகொடுத்து, அவைகளின்படி செய்யச் சாவதானமாயிர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ே, நீ நன்றாயிருப்பதற்கும், உன் பிதாக்களின் தேவனாகிய கர்த்தர் உனக்குச் சொன்னபடி, பாலும் தேனும் ஓடுகிற தேசத்தில் நீ மிகவும் விருத்தியடைவதற்கும், அவைகளுக்குச் செவிகொடுத்து, அவைகளின்படி செய்யச் சாவதானமாயிர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ே, நீ நன்றாயிருப்பதற்கும், உன் பிதாக்களின் தேவனாகிய கர்த்தர் உனக்குச் சொன்னபடி, பாலும் தேனும் ஓடுகிற தேசத்தில் நீ மிகவும் விருத்தியடைவதற்கும், அவைகளுக்குச் செவிகொடுத்து, அவைகளின்படி செய்யச் சாவதானமாயிர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ே, கேள்: நம்முடைய தேவனாகிய கர்த்தர் ஒருவரே கர்த்த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் தேவனாகிய கர்த்தரிடத்தில் உன் முழு இருதயத்தோடும், உன் முழு ஆத்துமாவோடும், உன் முழுப் பலத்தோடும் அன்புகூருவ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ன்று நான் உனக்குக் கட்டளையிடுகிற இந்த வார்த்தைகளை உன் இருதயத்தில் இருக்கக்கடவ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அவைகளை உன் பிள்ளைகளுக்குக் கருத்தாய்ப் போதித்து, நீ உன் வீட்டில் உட்கார்ந்திருக்கிறபோதும், வழியில் நடக்கிறபோதும், படுத்துக்கொள்ளுகிறபோதும், எழுந்திருக்கிறபோதும் அவைகளைக் குறித்துப் பேச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அவைகளை உன் பிள்ளைகளுக்குக் கருத்தாய்ப் போதித்து, நீ உன் வீட்டில் உட்கார்ந்திருக்கிறபோதும், வழியில் நடக்கிறபோதும், படுத்துக்கொள்ளுகிறபோதும், எழுந்திருக்கிறபோதும் அவைகளைக் குறித்துப் பேச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ை உன் கையின்மேல் அடையாளமாகக் கட்டிக்கொள்வாயாக; அவைகள் உன் கண்களுக்கு நடுவே ஞாபகக்குறியாய் இருக்கக்கடவ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ை உன் வீட்டு நிலைகளிலும், உன் வாசல்களிலும் எழுதுவ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ாகிய கர்த்தர் உனக்குக் கொடுப்பேன் என்று ஆபிரகாம் ஈசாக்கு யாக்கோபு என்பவர்களாகிய உன் பிதாக்களுக்கு ஆணையிட்டுக் கொடுத்த தேசத்தில் உன்னைப் பிரவேசிக்கப்பண்ணும்போதும், நீ கட்டாத வசதியான பெரிய பட்டணங்களைய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ாகிய கர்த்தர் உனக்குக் கொடுப்பேன் என்று ஆபிரகாம் ஈசாக்கு யாக்கோபு என்பவர்களாகிய உன் பிதாக்களுக்கு ஆணையிட்டுக் கொடுத்த தேசத்தில் உன்னைப் பிரவேசிக்கப்பண்ணும்போதும், நீ கட்டாத வசதியான பெரிய பட்டணங்களை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நிரப்பாத சகல நல்ல வஸ்துக்களாலும் நிரம்பிய வீடுகளையும், நீ வெட்டாமல் வெட்டப்பட்டிருக்கிற துரவுகளையும், நீ நடாத திராட்சத்தோட்டங்களையும் ஒலிவத்தோப்புகளையும், அவர் உனக்குக் கொடுப்பதினால், நீ சாப்பிட்டுத் திர்ப்தியாகும்போத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நிரப்பாத சகல நல்ல வஸ்துக்களாலும் நிரம்பிய வீடுகளையும், நீ வெட்டாமல் வெட்டப்பட்டிருக்கிற துரவுகளையும், நீ நடாத திராட்சத்தோட்டங்களையும் ஒலிவத்தோப்புகளையும், அவர் உனக்குக் கொடுப்பதினால், நீ சாப்பிட்டுத் திர்ப்தியாகும்போத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நிரப்பாத சகல நல்ல வஸ்துக்களாலும் நிரம்பிய வீடுகளையும், நீ வெட்டாமல் வெட்டப்பட்டிருக்கிற துரவுகளையும், நீ நடாத திராட்சத்தோட்டங்களையும் ஒலிவத்தோப்புகளையும், அவர் உனக்குக் கொடுப்பதினால், நீ சாப்பிட்டுத் திர்ப்தியாகும்போத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அடிமைப்பட்டிருந்த வீடாகிய எகிப்துதேசத்திலிருந்து உன்னைப் புறப்படப்பண்ணின கர்த்தரை மறவாதபடிக்கு எச்சரிக்கையாயிர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கிய கர்த்தருக்குப் பயந்து, அவருக்கே ஆராதனைசெய்து, அவருடைய நாமத்தைக்கொண்டே ஆணையிடுவ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ுடைய கோபம் உன்மேல் மூண்டு உன்னைப் பூமியில் வைக்காமல் அழித்துப்போடாதபடிக்கு, உங்களைச் சுற்றிலும் இருக்கிற ஜனங்களின் தேவர்களாகிய அந்நிய தேவர்களைப் பின்பற்றாதிருப்பீர்கள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டுவிலிருக்கிற உன் தேவனாகிய கர்த்தர் எரிச்சலுள்ள தேவனாயிருக்கிறார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டுவிலிருக்கிற உன் தேவனாகிய கர்த்தர் எரிச்சலுள்ள தேவனாயிருக்கிறார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மாசாவிலே செய்ததுபோல, உங்கள் தேவனாகிய கர்த்தரைப் பரீட்சை பாராதிருப்பீர்கள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மாசாவிலே செய்ததுபோல, உங்கள் தேவனாகிய கர்த்தரைப் பரீட்சை பாராதிருப்பீர்கள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தேவனாகிய கர்த்தர் உங்களுக்குக் கற்பித்த அவருடைய கற்பனைகளையும் அவருடைய சாட்சிகளையும் அவருடைய கட்டளைகளையும் கருத்தாய்க் கைக்கொள்ளுவீர்கள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நன்றாயிருக்கிறதற்கும், கர்த்தர் உன் பிதாக்களுக்கு ஆணையிட்டுக்கொடுத்த நல்ல தேசத்தில் நீ பிரவேசித்து, அதைச் சுதந்தரிப்பதற்க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நன்றாயிருக்கிறதற்கும், கர்த்தர் உன் பிதாக்களுக்கு ஆணையிட்டுக்கொடுத்த நல்ல தேசத்தில் நீ பிரவேசித்து, அதைச் சுதந்தரிப்பதற்க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தாம் சொன்னபடி, உன் சத்துருக்களையெல்லாம் உன் முகத்திற்கு முன்பாகத் துரத்திவிடுவதற்கும், நீ கர்த்தருடைய பார்வைக்குச் செம்மையும் நன்மையுமாய் இருக்கிறதைச் செய்வ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ளைக்கு உன் புத்திரன்; நம்முடைய தேவனாகிய கர்த்தர் உங்களுக்குக் கட்டளையிட்ட இந்தச் சாட்சிகளும் கட்டளைகளும் நியாயங்களும் என்ன என்று உன்னிடத்தில் கேட்டால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ளைக்கு உன் புத்திரன்; நம்முடைய தேவனாகிய கர்த்தர் உங்களுக்குக் கட்டளையிட்ட இந்தச் சாட்சிகளும் கட்டளைகளும் நியாயங்களும் என்ன என்று உன்னிடத்தில் கேட்டால்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புத்திரனை நோக்கி: நாங்கள் எகிப்திலே பார்வோனுக்கு அடிமைகளாயிருந்தோம்; கர்த்தர் பலத்த கையினாலே எங்களை எகிப்திலிருந்து புறப்படப்பண்ணி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புத்திரனை நோக்கி: நாங்கள் எகிப்திலே பார்வோனுக்கு அடிமைகளாயிருந்தோம்; கர்த்தர் பலத்த கையினாலே எங்களை எகிப்திலிருந்து புறப்படப்பண்ண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ங்கள் கண்களுக்கு முன்பாக, எகிப்தின்மேலும் பார்வோன்மேலும் அவன் குடும்பம் அனைத்தின்மேலும் கொடிதான பெரிய அடையாளங்களையும் அற்புதங்களையும் விளங்கப்பண்ண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ங்கள் கண்களுக்கு முன்பாக, எகிப்தின்மேலும் பார்வோன்மேலும் அவன் குடும்பம் அனைத்தின்மேலும் கொடிதான பெரிய அடையாளங்களையும் அற்புதங்களையும் விளங்கப்பண்ண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ம் நம்முடைய பிதாக்களுக்கு ஆணையிட்டுக்கொடுத்த தேசத்துக்கு எங்களை அழைத்துக்கொண்டுபோய், அதை நமக்குக் கொடுக்கும்படி எங்களை அவ்விடத்திலிருந்து புறப்படப்பண்ணி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ம் நம்முடைய பிதாக்களுக்கு ஆணையிட்டுக்கொடுத்த தேசத்துக்கு எங்களை அழைத்துக்கொண்டுபோய், அதை நமக்குக் கொடுக்கும்படி எங்களை அவ்விடத்திலிருந்து புறப்படப்பண்ணி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நாளில் இருக்கிறதுபோல, நம்மை அவர் உயிரோடே காப்பதற்கும், எந்நாளும் நன்றாயிருக்கிறதற்கும், நம்முடைய தேவனாகிய கர்த்தருக்குப் பயந்து இந்த எல்லாக் கட்டளைகளின்படியேயும் செய்யக் கர்த்தர் நமக்குக் கட்டளையிட்ட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நாளில் இருக்கிறதுபோல, நம்மை அவர் உயிரோடே காப்பதற்கும், எந்நாளும் நன்றாயிருக்கிறதற்கும், நம்முடைய தேவனாகிய கர்த்தருக்குப் பயந்து இந்த எல்லாக் கட்டளைகளின்படியேயும் செய்யக் கர்த்தர் நமக்குக் கட்டளையிட்ட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தேவனாகிய கர்த்தர் நமக்குக் கட்டளையிட்டபடியே நாம் அவர் சமுகத்தில் இந்த எல்லாக்கட்டளைகளின்படியும் செய்யச் சாவதானமாயிருந்தால், நமக்கு நீதியாயிருக்கும் என்று சொல்வாய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தேவனாகிய கர்த்தர் நமக்குக் கட்டளையிட்டபடியே நாம் அவர் சமுகத்தில் இந்த எல்லாக்கட்டளைகளின்படியும் செய்யச் சாவதானமாயிருந்தால், நமக்கு நீதியாயிருக்கும் என்று சொல்வ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7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તમે જે દેશનો કબજો લેવાને જઈ રહ્યા છો, ત્યાં જે આજ્ઞાઓ, કાયદાઓ અને નિયમો પાળવાનું તમને શીખ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ની આજ્ઞા તમાંરા દેવ યહોવાએ મને કહી હતી તે આ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ને આ નિયમો શીખવવાનો હેતુ એ છે કે તમે યહોવાથી ડરીને ચાલો અને હું તમને જે કાયદાઓ અને આજ્ઞાઓ આપ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 તેનું તમે, તમાંરા સંતાનો અને તમાંરા બધા વંશજો જીવનભર પાલન કરો જેથી તમે સફળ દીર્ઘાયુ ભોગ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ઇસ્રાએલી પ્રજાજનો, જો તમે ધ્યાનથી સાંભળશો અને કાળજીપૂર્વક એનું પાલન કરશો, તો તમાંરા પિતૃ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યહોવાએ આપેલા વચન પ્રમાંણે જયાં દૂધ અને મધની રેલછેલ છે એવા દેશમાં તમે સુખી થશો અને તમાંરો વંશવે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ૂબ વધશે. અને તમે એક મહાન પ્રજા બની રહે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હે ઇસ્રાએલી પ્રજાજનો; સાંભળો, યહોવા આપણા દેવ છે. એક માંત્ર યહોવ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તમાંરે તમાંરા દેવ યહોવા પર પૂર્ણ મનથી પૂર્ણ અંત:કરણથી તથા પૂર્ણ મનોબળથી પ્રેમ રાખ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જે હું તમને જે આજ્ઞાઓ આપુ છું તેને તમાંરા મનમાં સંધરી રાખ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ને તમાંરાં સંતાનોને તે શીખવો, તમે ઘરમાં હોય કે રસ્તે ચાલતા હોય સુતાં હોય કે જાગતાં હોય, તે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ટણ કરતા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એ આજ્ઞાઓને તમાંરા હાથે યાદી તરીકે બાંધજો અને તમાંરા લલાટ પર બિલ્લા તરી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ાંરા ઘરની બારસાખ ઉપર તથા તમાંરા દરવાજા ઉપર તે લખ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તમાંરા દેવ યહોવા કે જેમણે જે દેશ આપવાનું, તમાંરા પિતૃઓ ઇબ્રાહિમ, ઇસહાકને અને યાકૂબને વચન આપ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 તે દેશમાં તમને લઈ જશે. ખ્યાં મોટાં સુંદર નગરો છે, જે તમે બાંધ્ય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ં સર્વ પ્રકારની સારી વસ્તુઓથી ભરેલાં ઘર છે, જે તમે વસાવ્યાં નથી. પથ્થરમાં ખોદી કાઢેલા કૂ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જે તમે ખોઘ્યા નથી; તથા દ્રાક્ષની અને જૈતૂનની વૅંડીઓ છે, જે તમે વાવેલી નથી, ત્યાં તમે પુષ્ક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ૅંણમાં ખાશો ને તૃપ્ત થ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ખબરદાર રહેજો, રખેને મિસર એટલે કે ગુલામીના દેશમાંથી તમને કાઢી લાવનાર યહોવાને તમે ભૂલી જા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ાંરા દેવ યહોવૅંથી ડરો, તેની સેવા કરવી અને તમાંરા બધા વચનોમાં ફકત તેમનું જ નામ વાપર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માંરે પડોશી પ્રજાઓના દેવોની પૂજા કરવ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કારણ કે, તમાંરી સૅંથે રહેનાર તમાંરા દેવ યહોવા એકનિષ્ઠા માંગતા દેવ છે. જો તમે અવજ્ઞા કરશો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ા પર રોષે ભરાશે અને તમને પૃથ્વીના પડ પરથી ભૂંસી નાખશે અને તમાંરું નામનિશાન રહે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તમે માંસ્સાહમાં તેમની વિરુદ્ધ ફરિયાદ કરીને તેમને ઉશ્કેર્યા હતા અને તેમની ધીરજની પરીક્ષા કરી હ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વી યહોવાની કસોટી કર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ાંરા દેવ યહોવાના કાનૂનો, નિયમો અને તેમની આજ્ઞાઓનું તમાંરે ખૂબ જ કાળજીપૂર્વક પાલન કર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યહોવાની નજરમાં જે યોગ્ય અને સારું છે તે જ્યારે તમે કરશો, ત્યારે જ તમાંરું ભલું થ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એ તમાંરા પિતૃઓને જે સારો દેશ આપવાનું વચન આપ્યું છે તેમાં દાખલ થઈને તેનો કબજો તમે મેળવી શક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વળી દેવના કહ્યા પ્રમૅંણે તેમની મદદથી તમે તમાંરા દેશમાંથી તમાંરી સામેના બધા દુશ્મનોને કાઢી શક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ભષિષ્યમાં તમાંરો પુત્ર તમને પૂછે કે; ‘આપણા દેવ યહોવાએ તમને કાયદાઓ, નિયમો અને આજ્ઞાઓ શ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ણાવ્યાં હત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્યારે તમાંરે કહેવું, ‘અમે મિસરમાં ફારુનના ગુલામ હતા. યહોવા તેમના મહાન પરાક્રમ વડે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સરમાંથી મુકત કરીને બહાર લ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મણે ભારે પરચાઓ બતાવી મિસરવાસીઓ, ફારુન અને તેમના બધા અમલદારો પર ભયંકર આફતો ઉતારી હતી, એ બધ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ે પ્રત્યક્ષ નજરે નિહાળ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રંતુ આપણને તો તે ત્યાંથી બહાર લઈ આવ્યાં, જેથી આપણા પિતૃઓને જે ભૂમિ આપવાનું વચન આપ્યું હ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ાં આપણને લઈ આવે અને તેનો કબજો આપણને સોંપ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 વખતે યહોવાએ આ બધા નિયમોનું પાલન કરવાની આજ્ઞા કરી હતી, જેથી આપણે તેનો ભય રાખીને ચાલીએ અને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 સધી આપણે જેમ સુખસમુદ્વિમાં રહેતા આવ્યા છીએ તેમ સદાને માંટે રહેવા પામ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ો આપણે કાળજીપૂર્વક આ બધા નિયમોનું પાલન કરીએ જે યહોવા, આપણા દેવે આપણને આજ્ઞા કરેલી, તે આપ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સદાચારી કૃત્ય થ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2026-10-20T05:51:55Z</dcterms:created>
  <dcterms:modified xsi:type="dcterms:W3CDTF">2026-10-20T05:51:55Z</dcterms:modified>
  <dc:title>પુનર્નિયમ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