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presProps" Target="presProps.xml"/>
  <Relationship Id="rId94" Type="http://schemas.openxmlformats.org/officeDocument/2006/relationships/viewProps" Target="viewProps.xml"/>
  <Relationship Id="rId9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பையார் எல்லாரும் கூக்குரலிட்டுப் புலம்பினார்கள்; ஜனங்கள் அன்று இராமுழுதும் அழுதுகொண்ட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ல்லாரும் மோசேக்கும் ஆரோனுக்கும் விரோதமாக முறுமுறுத்தார்கள். சபையார் எல்லாரும் அவர்களை நோக்கி: எகிப்துதேசத்திலே செத்துப்போனோமானால் நலமாயிருக்கும்; இந்த வனாந்தரத்திலே நாங்கள் செத்தாலும் நல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ல்லாரும் மோசேக்கும் ஆரோனுக்கும் விரோதமாக முறுமுறுத்தார்கள். சபையார் எல்லாரும் அவர்களை நோக்கி: எகிப்துதேசத்திலே செத்துப்போனோமானால் நலமாயிருக்கும்; இந்த வனாந்தரத்திலே நாங்கள் செத்தாலும் நல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ல்லாரும் மோசேக்கும் ஆரோனுக்கும் விரோதமாக முறுமுறுத்தார்கள். சபையார் எல்லாரும் அவர்களை நோக்கி: எகிப்துதேசத்திலே செத்துப்போனோமானால் நலமாயிருக்கும்; இந்த வனாந்தரத்திலே நாங்கள் செத்தாலும் நல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பட்டயத்தால் மடியும்படிக்கும், எங்கள் பெண்ஜாதிகளும் பிள்ளைகளையும் கொள்ளையாகும்படிக்கும், கர்த்தர் எங்களை இந்த தேசத்துக்குக் கொண்டுவந்தது என்ன? எகிப்துக்குத் திரும்பிப்போகிறதே எங்களுக்கு உத்தமம் அல்லவோ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பட்டயத்தால் மடியும்படிக்கும், எங்கள் பெண்ஜாதிகளும் பிள்ளைகளையும் கொள்ளையாகும்படிக்கும், கர்த்தர் எங்களை இந்த தேசத்துக்குக் கொண்டுவந்தது என்ன? எகிப்துக்குத் திரும்பிப்போகிறதே எங்களுக்கு உத்தமம் அல்லவோ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கள்: நாம் ஒரு தலைவனை ஏற்படுத்திக்கொண்டு எகிப்துக்குத் திரும்பிப்போவோம் வாருங்கள்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கள்: நாம் ஒரு தலைவனை ஏற்படுத்திக்கொண்டு எகிப்துக்குத் திரும்பிப்போவோம் வாருங்கள்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மோசேயும் ஆரோனும் இஸ்ரவேல் புத்திரரின் சபையாராகிய எல்லாக் கூட்டத்தாருக்கு முன்பாகவும் முகங்குப்புற விழ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ைச் சுற்றிப்பார்த்தவர்களில் நூனின் குமாரனாகிய யோசுவாவும், எப்புன்னேயின் குமாரனாகிய காலேபும், தங்கள் வஸ்திரங்களைக் கிழித்துக்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ைச் சுற்றிப்பார்த்தவர்களில் நூனின் குமாரனாகிய யோசுவாவும், எப்புன்னேயின் குமாரனாகிய காலேபும், தங்கள் வஸ்திரங்களைக் கிழித்துக்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ின் சமஸ்த சபையையும் நோக்கி: நாங்கள் போய்ச் சுற்றிப்பார்த்து சோதித்த தேசம் மகா நல்லதேச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ம்மேல் பிரியமாயிருந்தால், அந்தத் தேசத்திலே நம்மைக் கொண்டுபோய், பாலும் தேனும் ஓடுகிற அந்தத் தேசத்தை நமக்குக் கொடு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ம்மேல் பிரியமாயிருந்தால், அந்தத் தேசத்திலே நம்மைக் கொண்டுபோய், பாலும் தேனும் ஓடுகிற அந்தத் தேசத்தை நமக்குக் கொடு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 விரோதமாகமாத்திரம் கலகம்பபண்ணாதிருங்கள்; அந்த தேசத்தின் ஜனங்களுக்கு நீங்கள் பயப்படவேண்டியதில்லை; அவர்கள் நமக்கு இரையாவார்கள்; அவர்களைக் காத்த நிழல் அவர்களை விட்டு விலகிப்போயிற்று; கர்த்தர் நம்மோடே இருக்கிறார்; அவர்களுக்குப் பயப்படவேண்டியதில்லை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 விரோதமாகமாத்திரம் கலகம்பபண்ணாதிருங்கள்; அந்த தேசத்தின் ஜனங்களுக்கு நீங்கள் பயப்படவேண்டியதில்லை; அவர்கள் நமக்கு இரையாவார்கள்; அவர்களைக் காத்த நிழல் அவர்களை விட்டு விலகிப்போயிற்று; கர்த்தர் நம்மோடே இருக்கிறார்; அவர்களுக்குப் பயப்படவேண்டியதில்லை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 விரோதமாகமாத்திரம் கலகம்பபண்ணாதிருங்கள்; அந்த தேசத்தின் ஜனங்களுக்கு நீங்கள் பயப்படவேண்டியதில்லை; அவர்கள் நமக்கு இரையாவார்கள்; அவர்களைக் காத்த நிழல் அவர்களை விட்டு விலகிப்போயிற்று; கர்த்தர் நம்மோடே இருக்கிறார்; அவர்களுக்குப் பயப்படவேண்டியதில்லை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கள்மேல் கல்லெறியவேண்டும் என்று சபையார் எல்லாரும் சொன்னார்கள்; உடனே கர்த்தருடைய மகிமை ஆசரிப்புக் கூடாரத்தில் இஸ்ரவேல் புத்திரர் எல்லாருக்கும் முன்பாகக் காண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கள்மேல் கல்லெறியவேண்டும் என்று சபையார் எல்லாரும் சொன்னார்கள்; உடனே கர்த்தருடைய மகிமை ஆசரிப்புக் கூடாரத்தில் இஸ்ரவேல் புத்திரர் எல்லாருக்கும் முன்பாகக் காண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மோசேயை நோக்கி: எதுவரைக்கும் இந்த ஜனங்கள் எனக்குக் கோபம் உண்டாக்குவார்கள்? தங்களுக்குள்ளே நான் காட்டின சகல அடையாளங்களையும் அவர்கள் கண்டும், எதுவரைக்கும் என்னை விசுவாசியாதிருப்பார்கள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மோசேயை நோக்கி: எதுவரைக்கும் இந்த ஜனங்கள் எனக்குக் கோபம் உண்டாக்குவார்கள்? தங்களுக்குள்ளே நான் காட்டின சகல அடையாளங்களையும் அவர்கள் கண்டும், எதுவரைக்கும் என்னை விசுவாசியாதிருப்பார்கள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ொள்ளை நோயினால் வாதித்து, சுதந்தரத்துக்குப் புறம்பாக்கிப்போட்டு, அவர்களைப்பார்க்கிலும் உன்னைப் பெரிதும் பலத்ததுமான ஜாதியாக்குவ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ொள்ளை நோயினால் வாதித்து, சுதந்தரத்துக்குப் புறம்பாக்கிப்போட்டு, அவர்களைப்பார்க்கிலும் உன்னைப் பெரிதும் பலத்ததுமான ஜாதியாக்குவ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ோசே கர்த்தரை நோக்கி: எகிப்தியர் இதைக் கேட்பார்கள்; அவர்கள் நடுவிலிருந்து உம்முடைய வல்லமையினாலே இந்த ஜனங்களைக் கொண்டுவந்தீர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ோசே கர்த்தரை நோக்கி: எகிப்தியர் இதைக் கேட்பார்கள்; அவர்கள் நடுவிலிருந்து உம்முடைய வல்லமையினாலே இந்த ஜனங்களைக் கொண்டுவந்தீர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ீர் இந்த ஜனங்களின் நடுவே இருக்கிறதையும், கர்த்தராகிய நீர் முகமுகமாய்த் தரிசனமாகிறதையும், உம்முடைய மேகம் இவர்கள்மேல் நிற்கிறதையும், பகலில் மேகத்தூணிலும், இரவில் அக்கினித்தூணிலும், நீர் இவர்களுக்கு முன் செல்லுகிறதையும் கேட்டிருக்கிறார்கள், இந்த தேசத்தின் குடிகளுக்கும் சொல்ல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ீர் இந்த ஜனங்களின் நடுவே இருக்கிறதையும், கர்த்தராகிய நீர் முகமுகமாய்த் தரிசனமாகிறதையும், உம்முடைய மேகம் இவர்கள்மேல் நிற்கிறதையும், பகலில் மேகத்தூணிலும், இரவில் அக்கினித்தூணிலும், நீர் இவர்களுக்கு முன் செல்லுகிறதையும் கேட்டிருக்கிறார்கள், இந்த தேசத்தின் குடிகளுக்கும் சொல்ல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ீர் இந்த ஜனங்களின் நடுவே இருக்கிறதையும், கர்த்தராகிய நீர் முகமுகமாய்த் தரிசனமாகிறதையும், உம்முடைய மேகம் இவர்கள்மேல் நிற்கிறதையும், பகலில் மேகத்தூணிலும், இரவில் அக்கினித்தூணிலும், நீர் இவர்களுக்கு முன் செல்லுகிறதையும் கேட்டிருக்கிறார்கள், இந்த தேசத்தின் குடிகளுக்கும் சொல்ல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ீர் இந்த ஜனங்களின் நடுவே இருக்கிறதையும், கர்த்தராகிய நீர் முகமுகமாய்த் தரிசனமாகிறதையும், உம்முடைய மேகம் இவர்கள்மேல் நிற்கிறதையும், பகலில் மேகத்தூணிலும், இரவில் அக்கினித்தூணிலும், நீர் இவர்களுக்கு முன் செல்லுகிறதையும் கேட்டிருக்கிறார்கள், இந்த தேசத்தின் குடிகளுக்கும் சொல்ல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ே மனிதனைக் கொல்லுகிறதுபோல இந்த ஜனங்களையெல்லாம் நீர் கொல்வீரானால், அப்பொழுது உம்முடைய கீர்த்தியைக் கேட்டிருக்கும் புறஜாதியார்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ே மனிதனைக் கொல்லுகிறதுபோல இந்த ஜனங்களையெல்லாம் நீர் கொல்வீரானால், அப்பொழுது உம்முடைய கீர்த்தியைக் கேட்டிருக்கும் புறஜாதியார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அந்த ஜனங்களுக்குக் கொடுப்போம் என்று ஆணையிட்டிருந்த தேசத்திலே அவர்களைக் கொண்டுபோய் விடக் கூடாதேபோனபடியினால், அவர்களை வனாந்தரத்திலே கொன்றுபோட்டார் என்பார்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அந்த ஜனங்களுக்குக் கொடுப்போம் என்று ஆணையிட்டிருந்த தேசத்திலே அவர்களைக் கொண்டுபோய் விடக் கூடாதேபோனபடியினால், அவர்களை வனாந்தரத்திலே கொன்றுபோட்டார் என்பா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நீடிய சாந்தமும் மிகுந்த கிருபையுமுள்ளவர் என்றும், அக்கிரமத்தையும் மீறுதலையும் மன்னிக்கிறவரென்றும், குற்றமுள்ளவர்களைக் குற்றமற்றவர்களாக விடாமல், பிதாக்கள் செய்த அக்கிரமத்தைப் பிள்ளைகளிடத்தில் மூன்றாம் நான்காம் தலைமுறைமட்டும் விசாரிக்கிறவர் என்றும், நீர் சொல்லியிருக்கிறபடியே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ஆண்டவருடைய வல்லமை பெரிதாய் விளங்குவ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ஆண்டவருடைய வல்லமை பெரிதாய் விளங்குவத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ஆண்டவருடைய வல்லமை பெரிதாய் விளங்குவத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ிருபையினுடைய மகத்துவத்தின்படியேயும், எகிப்தை விட்டதுமுதல் இந்நாள்வரைக்கும் இந்த ஜனங்களுக்கு மன்னித்துவந்ததின்படியேயும், இந்த ஜனங்களின் அக்கிரமத்தை மன்னித்தருள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ிருபையினுடைய மகத்துவத்தின்படியேயும், எகிப்தை விட்டதுமுதல் இந்நாள்வரைக்கும் இந்த ஜனங்களுக்கு மன்னித்துவந்ததின்படியேயும், இந்த ஜனங்களின் அக்கிரமத்தை மன்னித்தருள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உன் வார்த்தையின்படியே மன்னித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ூமியெல்லாம் கர்த்தருடைய மகிமையினால் நிறைந்திருக்கும் என்று என்னுடைய ஜீவனைக்கொண்டு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ூமியெல்லாம் கர்த்தருடைய மகிமையினால் நிறைந்திருக்கும் என்று என்னுடைய ஜீவனைக்கொண்டு சொல்ல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யையும், நான் எகிப்திலும் வனாந்தரத்திலும் செய்த என் அடையாளங்களையும் கண்டிருந்தும், என் சத்தத்துக்குச் செவிகொடாமல், இதனோடே பத்துமுறை என்னைப் பரீட்சை பார்த்த மனிதரில் ஒருவர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யையும், நான் எகிப்திலும் வனாந்தரத்திலும் செய்த என் அடையாளங்களையும் கண்டிருந்தும், என் சத்தத்துக்குச் செவிகொடாமல், இதனோடே பத்துமுறை என்னைப் பரீட்சை பார்த்த மனிதரில் ஒருவர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யையும், நான் எகிப்திலும் வனாந்தரத்திலும் செய்த என் அடையாளங்களையும் கண்டிருந்தும், என் சத்தத்துக்குச் செவிகொடாமல், இதனோடே பத்துமுறை என்னைப் பரீட்சை பார்த்த மனிதரில் ஒருவர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ிதாக்களுக்கு நான் ஆணையிட்டுக்கொடுத்த தேசத்தைக் காணமாட்டார்கள்; எனக்குக் கோபம் உண்டாக்கினவர்களில் ஒருவரும் அதைக்காணமா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ிதாக்களுக்கு நான் ஆணையிட்டுக்கொடுத்த தேசத்தைக் காணமாட்டார்கள்; எனக்குக் கோபம் உண்டாக்கினவர்களில் ஒருவரும் அதைக்காணமா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ுடைய தாசனாகிய காலேப் வேறே ஆவியை உடையவனாயிருக்கிறபடியினாலும், உத்தமமாய் என்னைப் பின்பற்றிவந்தபடியினாலும், அவன் போய்வந்ததேசத்திலே அவனைச் சேரப்பண்ணுவேன்; அவன் சந்ததியார் அதைச் சுதந்தரித்துக்கொள்ள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ுடைய தாசனாகிய காலேப் வேறே ஆவியை உடையவனாயிருக்கிறபடியினாலும், உத்தமமாய் என்னைப் பின்பற்றிவந்தபடியினாலும், அவன் போய்வந்ததேசத்திலே அவனைச் சேரப்பண்ணுவேன்; அவன் சந்ததியார் அதைச் சுதந்தரித்துக்கொள்ள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மலேக்கியரும் கானானியரும் பள்ளத்தாக்கிலே குடியிருக்கிறபடியினால், நாளைக்கு நீங்கள் திரும்பி சிவந்த சமுத்திரத்துக்குப் போகிற வழியாய் வனாந்தரத்துக்குப் பிரயாணம்பண்ணுங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மலேக்கியரும் கானானியரும் பள்ளத்தாக்கிலே குடியிருக்கிறபடியினால், நாளைக்கு நீங்கள் திரும்பி சிவந்த சமுத்திரத்துக்குப் போகிற வழியாய் வனாந்தரத்துக்குப் பிரயாணம்பண்ணுங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கர்த்தர் மோசேயையும் ஆரோனையும் நோக்கி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 விரோதமாய் முறுமுறுக்கிற இந்தப் பொல்லாத சபையாரை எதுவரைக்கும் பொறுப்பேன்? இஸ்ரவேல் புத்திரர் எனக்கு விரோதமாய் முறுமுறுக்கிறதைக் கேட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அவர்களோடே சொல்லவேண்டியது என்னவென்றால்: நீங்கள் என் செவிகள் கேட்கச் சொன்னபிரகாரம் உங்களுக்குச் செய்வேன் என்பதை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அவர்களோடே சொல்லவேண்டியது என்னவென்றால்: நீங்கள் என் செவிகள் கேட்கச் சொன்னபிரகாரம் உங்களுக்குச் செய்வேன் என்பதை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வனாந்தரத்தில் உங்கள் பிரேதங்கள் விழும்; உங்களில் இருபது வயதுமுதல் அதற்கு மேற்பட்டவர்களாக எண்ணப்பட்டு, உங்கள் தொகைக்கு உட்பட்டவர்களும் எனக்கு விரோதமாய் முறுமுறுத்திருக்கிறவர்களுமாகிய அனைவரின் பிரேதங்களும் விழ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வனாந்தரத்தில் உங்கள் பிரேதங்கள் விழும்; உங்களில் இருபது வயதுமுதல் அதற்கு மேற்பட்டவர்களாக எண்ணப்பட்டு, உங்கள் தொகைக்கு உட்பட்டவர்களும் எனக்கு விரோதமாய் முறுமுறுத்திருக்கிறவர்களுமாகிய அனைவரின் பிரேதங்களும் விழ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வனாந்தரத்தில் உங்கள் பிரேதங்கள் விழும்; உங்களில் இருபது வயதுமுதல் அதற்கு மேற்பட்டவர்களாக எண்ணப்பட்டு, உங்கள் தொகைக்கு உட்பட்டவர்களும் எனக்கு விரோதமாய் முறுமுறுத்திருக்கிறவர்களுமாகிய அனைவரின் பிரேதங்களும் விழ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தேசத்தை சுற்றிப்பார்த்த நாற்பதுநாள் இலக்கத்தின்படியே, ஒவ்வொரு நாள் ஒவ்வொரு வருஷமாக, நீங்கள் நாற்பது வருஷம் உங்கள் அக்கிரமங்களைச் சுமந்து, என் உடன்படிக்கைக்கு வந்த மாறுதலை உணருவ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தேசத்தை சுற்றிப்பார்த்த நாற்பதுநாள் இலக்கத்தின்படியே, ஒவ்வொரு நாள் ஒவ்வொரு வருஷமாக, நீங்கள் நாற்பது வருஷம் உங்கள் அக்கிரமங்களைச் சுமந்து, என் உடன்படிக்கைக்கு வந்த மாறுதலை உணருவ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தேசத்தை சுற்றிப்பார்த்த நாற்பதுநாள் இலக்கத்தின்படியே, ஒவ்வொரு நாள் ஒவ்வொரு வருஷமாக, நீங்கள் நாற்பது வருஷம் உங்கள் அக்கிரமங்களைச் சுமந்து, என் உடன்படிக்கைக்கு வந்த மாறுதலை உணருவ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புன்னேயின் குமாரன் காலேபும், நூனின் குமாரன் யோசுவாவும் தவிர, மற்றவர்களாகிய நீங்கள் நான் உங்களைக் குடியேற்றுவேன் என்று ஆணையிட்டுக்கொடுத்த தேசத்தில் பிரவேசிப்பத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புன்னேயின் குமாரன் காலேபும், நூனின் குமாரன் யோசுவாவும் தவிர, மற்றவர்களாகிய நீங்கள் நான் உங்களைக் குடியேற்றுவேன் என்று ஆணையிட்டுக்கொடுத்த தேசத்தில் பிரவேசிப்பத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புன்னேயின் குமாரன் காலேபும், நூனின் குமாரன் யோசுவாவும் தவிர, மற்றவர்களாகிய நீங்கள் நான் உங்களைக் குடியேற்றுவேன் என்று ஆணையிட்டுக்கொடுத்த தேசத்தில் பிரவேசிப்பத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ள்ளையாவார்கள் என்று நீங்கள் சொன்ன உங்கள் குழந்தைகளையோ நான் அதில் பிரவேசிக்கச் செய்வேன்; நீங்கள் அசட்டைப்பண்ணின தேசத்தை அவர்கள் கண்டறி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ள்ளையாவார்கள் என்று நீங்கள் சொன்ன உங்கள் குழந்தைகளையோ நான் அதில் பிரவேசிக்கச் செய்வேன்; நீங்கள் அசட்டைப்பண்ணின தேசத்தை அவர்கள் கண்டறி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ள்ளையாவார்கள் என்று நீங்கள் சொன்ன உங்கள் குழந்தைகளையோ நான் அதில் பிரவேசிக்கச் செய்வேன்; நீங்கள் அசட்டைப்பண்ணின தேசத்தை அவர்கள் கண்டறிவ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ாகிய நான் இதைச் சொன்னேன்; எனக்கு விரோதமாய்க் கூட்டங்கூடின இந்தப் பொல்லாத சபையார் யாவருக்கும் இப்படியே செய்வேன்; இந்த வனாந்தரத்திலே அழிவார்கள், இங்கே சாவார்கள் என்று சொல் எ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ாகிய நான் இதைச் சொன்னேன்; எனக்கு விரோதமாய்க் கூட்டங்கூடின இந்தப் பொல்லாத சபையார் யாவருக்கும் இப்படியே செய்வேன்; இந்த வனாந்தரத்திலே அழிவார்கள், இங்கே சாவார்கள் என்று சொல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பிரேதங்களோ இந்த வனாந்தரத்திலே விழ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ைகள் வனாந்தரத்திலே விழுந்து தீருமட்டும், உங்கள் பிள்ளைகள் நாற்பதுவருஷம் வனாந்தரத்திலே திரிந்து, நீங்கள் சோரம்போன பாதகத்தைச் சுமப்ப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ைகள் வனாந்தரத்திலே விழுந்து தீருமட்டும், உங்கள் பிள்ளைகள் நாற்பதுவருஷம் வனாந்தரத்திலே திரிந்து, நீங்கள் சோரம்போன பாதகத்தைச் சுமப்ப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தேசத்தைச் சோதித்துப்பார்க்கும்படி மோசேயால் அனுப்பப்பட்டுத் திரும்பி, அந்த தேசத்தைக்குறித்துத் துர்ச்செய்தி கொண்டுவந்த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தேசத்தைச் சோதித்துப்பார்க்கும்படி மோசேயால் அனுப்பப்பட்டுத் திரும்பி, அந்த தேசத்தைக்குறித்துத் துர்ச்செய்தி கொண்டுவந்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பையார் எல்லாரும் அவனுக்கு விரோதமாய் முறுமுறுக்கும்படி அந்தத் துர்ச்செய்தியைச் சொன்னவர்களாகிய அந்த மனிதர் கர்த்தருடைய சந்நிதியில் வாதையினால் செத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ேசத்தைச் சுற்றிப்பார்க்கப்போன அந்த மனிதரில் நூனின் குமாரனாகிய யோசுவாவும், எப்புன்னேயின் குமாரனாகிய காலேபும்மாத்திரம் உயிரோடிருந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ேசத்தைச் சுற்றிப்பார்க்கப்போன அந்த மனிதரில் நூனின் குமாரனாகிய யோசுவாவும், எப்புன்னேயின் குமாரனாகிய காலேபும்மாத்திரம் உயிரோடிருந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சே இந்த வார்த்தைகளை இஸ்ரவேல் புத்திரர் அனைவரோடும் சொன்னபோது, ஜனங்கள் மிகவும் துக்கித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காலமே அவர்கள் எழுந்திருந்து: நாங்கள் பாவஞ்செய்தோம், கர்த்தர் வாக்குத்தத்தம்பண்ணின இடத்துக்கு நாங்கள் போவோம் என்று சொல்லி மலையின் உச்சியில் ஏறத்துணிந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காலமே அவர்கள் எழுந்திருந்து: நாங்கள் பாவஞ்செய்தோம், கர்த்தர் வாக்குத்தத்தம்பண்ணின இடத்துக்கு நாங்கள் போவோம் என்று சொல்லி மலையின் உச்சியில் ஏறத்துணிந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ோசே அவர்களை நோக்கி: நீங்கள் இப்படி கர்த்தரின் கட்டளையை மீறுகிறதென்ன? அது உங்களுக்கு வாய்க்கா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ீங்கள் உங்கள் சத்துருக்களுக்கு முன்பாக முறிய அடிக்கப்படாதபடிக்கு ஏறிப்போகாதிருங்கள்; கர்த்தர் உங்கள் நடுவில் இர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மலேக்கியரும் கானானியரும் அங்கே உங்களுக்குமுன்னே இருக்கிறார்கள்; பட்டயத்தினால் விழுவீர்கள்; நீங்கள் கர்த்தரை விட்டுப் பின்வாங்கினபடியால், கர்த்தர் உங்களோடே இருக்கமாட்டார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மலேக்கியரும் கானானியரும் அங்கே உங்களுக்குமுன்னே இருக்கிறார்கள்; பட்டயத்தினால் விழுவீர்கள்; நீங்கள் கர்த்தரை விட்டுப் பின்வாங்கினபடியால், கர்த்தர் உங்களோடே இருக்கமாட்டார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மலேக்கியரும் கானானியரும் அங்கே உங்களுக்குமுன்னே இருக்கிறார்கள்; பட்டயத்தினால் விழுவீர்கள்; நீங்கள் கர்த்தரை விட்டுப் பின்வாங்கினபடியால், கர்த்தர் உங்களோடே இருக்கமாட்டார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னாலும் அவர்கள் மலையின் உச்சியில் ஏறத் துணிந்தார்கள்; கர்த்தருடைய உடன்படிக்கையின் பெட்டியும் மோசேயும் பாளயத்தை விட்டுப் போகவில்லை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னாலும் அவர்கள் மலையின் உச்சியில் ஏறத் துணிந்தார்கள்; கர்த்தருடைய உடன்படிக்கையின் பெட்டியும் மோசேயும் பாளயத்தை விட்டுப் போகவில்லை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அமலேக்கியரும் கானானியரும் அந்த மலையிலே இருந்து இறங்கிவந்து, அவர்களை முறிய அடித்து, அவர்களை ஓர்மாமட்டும் துரத்தின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அமலேக்கியரும் கானானியரும் அந்த மலையிலே இருந்து இறங்கிவந்து, அவர்களை முறிய அடித்து, அவர்களை ஓர்மாமட்டும் துர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রাত্রে সমস্ত লোকরা শিবিরের মধ্যে প্রবল চিত্কার শুরু করল এবং কান্নাকাটিও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ের লোকরা মোশি ও হারোণের বিরুদ্ধে অভিয়োগ করতে লাগল| সমস্ত মানুষ এক জায়গায় একত্রি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 ও হারোণকে বলল, “আমাদের মিশরে অথবা মরুভূমিতে মরে যাওয়া উচিত্‌ ছিল| এই নতুন দেশে এসে নিহত হও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েটাই বরং ভালো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ুদ্ধে হত হওয়ার জন্যেই কি প্রভু আমাদের এই নতুন দেশে নিয়ে এলেন? শত্রুরা আমাদের হত্যা কর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্ত্রী ও সন্তানদের নিয়ে যাবে| মিশরে ফিরে যাওয়াই কি আমাদের পক্ষে ভালো নয়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লোকরা নিজেদের মধ্যে আলোচনা করে বলল, “এখন আমরা একজন নতুন নেতাকে নির্বাচন করবো এবং মিশর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োশি এবং হারোণ সেখানে ইস্রায়েলের সমবেত সকলের সামনে মাটিতে উবুড় হয়ে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ূনের পুত্র যিহোশূয় এবং য়িফুন্নির পুত্র কালেব, যারা সেই দেশ অনুসন্ধান করে দেখতে গিয়েছিলেন,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নায় বিচলিত হয়ে নিজেদের কাপড় ছিঁ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খানে ইস্রায়েলের সমস্ত লোকর সামনে ঐ দুইজন বলল, “আমরা যে দেশটি দেখেছি সেটি খুবই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যদি আমাদের উপর খুশী হয়ে থাকেন, তাহলে তিনিই আমাদের নেতৃত্ব দিয়ে ঐ জায়গায় নিয়ে য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প্রভু আমাদের সেই সমৃদ্ধ এবং উর্বর দেশটি দিয়ে দে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ুতরাং প্রভুর বিরুদ্ধে যেও না| ঐ দেশের লোকদের ভয় পেও না| আমরা তাদের সহজেই পরাস্ত করব| তারা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রক্ষিত নয়, তা তাদের থেকে সরিয়ে দেওয়া হয়েছে| কিন্তু আমাদের সঙ্গে প্রভু আছেন| সুতরাং ভয় প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কলেই যখন যিহোশূয় এবং কালেবকে পাথর দিয়ে হত্যা করার কথা বলছিল, সেই সময় সমাগম তাঁবুর ওপরে তখ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মহিমা প্রকাশিত হল এবং সকলেই সেটা দেখতে প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মোশিকে তখনই বললেন, “এই সব লোকরা আর কতদিন আমার বিরুদ্ধাচরণ করবে? তাদের মধ্যে আমি যে সব না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ৌকিক কাজ করেছি তা দেখা সত্ত্বেও এরা কতদিন আমাকে অবিশ্বাস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তাদের ভয়ঙ্করভাবে অসুস্থ করে দিয়ে হত্যা করবো| আমি তাদের ধ্বংস করবো এবং তোমাকে এদের 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ড় এবং বলবান জাতিতে পরিণত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মোশি প্রভুকে বলল, “আপনি যদি তা করেন তবে, মিশরীয়রা সে সম্পর্কে জানতে পারবে| তারা জান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লোকদের মিশর থেকে বের করে আনার সময় আপনি আপনার ক্ষমতা প্রয়োগ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বং মিশরের লোকরা এ সম্পর্কে কনানের লোকদের কাছেও বলবে| তারা এর মধ্যেই জেনে গেছে যে আপনিম্প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জানে যে আপনি আপনার লোকদের সঙ্গে আছেন| কারণ তারা আপনাকে দেখতে পায় এবং আপনার মেঘ তাদের উ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িত| তারা এও জানে যে দিনের বেলায মেঘস্তম্ভে থেকে এবং রাত্রিবেলা অগ্নিস্তম্ভে থেকে তাদের আগে আ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ুতরাং আপনি যদি এদের সকলকে একসাথে হত্যা করেন, তাহলে সেই সব জাতি, যারা আপনার ক্ষমতা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ছে, তারা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প্রভু এই সব লোকদের এই দেশে আনতে সক্ষম হন নি, যার সম্বন্ধে তিনি তাদের কাছে প্রতিজ্ঞ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ারণেই প্রভু তাদের মরুভূমিতে হত্যা করেছ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সুতরাং এখন হে প্রভু আপনি আপনার বাক্য় অনুসারে আপনার শক্তি প্রদর্শন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পনি বলেছিলেন, ‘প্রভু ধীরে ক্রুদ্ধ হন এবং প্রেমে মহান|’ পাপী এবং বিধি ভঙ্গকারীদের তিনি ক্ষ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; কিন্তু তিনি অবশ্যই দোষীদের শাস্তি দেন| প্রভু ঐসব লোকদের শাস্তি দেন এবং এছাড়াও তাদের পুত্রদে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ৌত্র-পৌত্রীদের এমনকি তাদের প্রপৌত্র প্রপৌত্রীদেরও এই সকল খারাপ কাজের জন্য শাস্তি দ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এখন আপনি এইসব লোকদের আপনার মহত্‌ ভালোবাসা দেখান| তাদের পাপকে ক্ষমা করে দিন| মিশক ত্যাগ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 থেকে এখন পর্য়ন্ত আপনি তাদের যেভাবে ক্ষমা করে এসেছেন সেই ভাবেই এখনও আপনি তাদের ক্ষমা করে দি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উত্তর দিয়ে বললেন, “হ্যাঁ, তুমি যে ভাবে বলেছো, সেই ভাবেই আমি তাদের ক্ষমা করে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আমি তোমাকে সত্য কথাই বলছি| আমি যেমন নিশ্চিতভাবেই বেঁচে আছি এবং আমার মহিমায যেমন স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 নিশ্চিতভাবেই পরিপূর্ণ, তেমনি নিশ্চয়তার সঙ্গেই আমি তোমার কাছে শপথ কর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িশর থেকে আমি যাদের নিয়ে এসেছিলাম, তাদের কেউই কনান দেশ দেখতে পাবে না| কারণ ঐসব লোকই আমার মহি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মিশরে ও মরুভূমিতে আমি যে সব অলৌকিক কাজ করেছিলাম সেগুলো দেখেছিল| কিন্তু তাও তারা আমাকে অম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 এবং আমাকে এই নিয়ে দশবার পরীক্ষ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তাদের পূর্বপুরুষদের কাছে প্রতিশ্রুতি করেছিলাম| আমি শপথ করেছিলাম যে আমি তাদের ঐ জায়গা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কিন্তু যারা আমার বিরুদ্ধাচরণ করেছে, তাদের কেউই সেই জায়গায় কোনোদিন প্রবেশ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বে আমার সেবক কালেব একটু আলাদা রকমের; সে আমাকে পুরোপুরি অনুসরণ করেছে| সুতরাং সে যে জায়গা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ই দেখে নিয়েছে, আমি তাকে সেই জায়গাতেই নিয়ে আসব এবং তার বংশ সেই জায়গা অধি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অমালেকীয়রা এবং কনানীযরা উপত্যকায বাস করছে| সুতরাং আগামীকাল তুমি অবশ্যই এই জায়গা ত্যা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ফ সাগরে যাওয়ার পথ ধরে তুমি মরুভূমিতে ফিরে য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ভু মোশি এবং হারোণ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এই সব দুষ্ট লোকরা আর কতদিন ধরে আমার বিরুদ্ধে অভিয়োগ করবে? আমি তাদের অভিয়োগ ও অসন্তোষ শুন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ুতরাং তাদের বলে দাও, ‘তোমরা যে সব ব্যাপারে অভিয়োগ করেছিলে, প্রভু নিশ্চিতভাবেই তোমাদের সে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়োগগুলোর ব্যাপারে ব্যবস্থা নেবেন| তোমাদের যা হবে তা হল এ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রুভূমিতেই তোমরা মারা যাবে| 20 বছর অথবা তার বেশী বয়স্ক প্রত্যেক ব্যক্তি, যারা প্রত্যেক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একজন বলে গণ্য ছিল, তারা মারা যাবে| কারণ তোমরা আমার বিরুদ্ধে অর্থাত্‌ প্রভুর বিরুদ্ধে অভিয়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োমরা 40 বছর ধরে তোমাদের পাপের জন্য শাস্তি ভোগ করবে| (অর্থাত্‌ 40 দিন ধরে লোকরা যে জায়গ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ন্ধান করেছিলো তার প্রতিদিনের জন্য এক বছর করে|) তখন তোমরা বুঝতে পারবে আমি তোমাদের বিরুদ্ধে গ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হ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ুতরাং যে দেশ আমি তোমাদের দেবো বলে প্রতিজ্ঞা করেছিলাম সেখানে তোমাদের কেউই কোনোদিন প্রবেশ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বাস করতে পারবে না| কেবলমাত্র য়িফুন্নির পুত্র কালেব এবং নূনের পুত্র যিহোশূয় সে দেশে প্রবেশ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োমরা ভয় পেয়েছিলে এবং অভিয়োগ করেছিলে যে নতুন দেশে তোমাদের শত্রুরা তোমাদের কাছ থেক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দের ছিনিয়ে নিয়ে যাবে; কিন্তু আমি বলছি, আমি ঐ সন্তানদের সেই দেশে নিয়ে আসবো| তোমরা যা 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অস্বীকার করেছো, তারা সেই জিনিসগুলোই উপ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আমি প্রভু এবং আমিই শপথ করছি, এই মন্দ লোকরা যারা একত্রে আমার বিরুদ্ধাচরণ করেছে তা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এই কাজগুলো করবো| তারা সকলেই এই মরুভূমিতে মারা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তোমরা এই মরুভূমিতে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তোমাদের সন্তানরা 40 বছর ধরে মরুভূমিতে মেষপালক হয়ে থাকবে| তোমাদের অবিশ্বস্ততার জন্য তারা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োগ করবে| তারা অবশ্যই এই কষ্ট ভোগ করবে যতক্ষণ পর্য়ন্ত না তোমরা সবাই মরুভূমিতে মারা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মোশি যাদের নতুন দেশ অনুসন্ধান করতে পাঠিয়েছিল তারাই ফিরে এসে ইস্রায়েলের সমস্ত লোক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়োগ ছড়িয়ে দিয়েছিল| তারা বলেছিল, যে লোকরা ঐ দেশে প্রবেশ করার পক্ষে য়থেষ্ট শক্তিশালী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সেই দেশের অখ্যাতিকারী এই লোকরাই মহামারীতে মারা পড়ল - প্রভুর ইচ্ছা অনুসারেই ত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যারা দেশ অনুসন্ধান করতে গিয়েছিল তাদের মধ্যে কেবল নূনের পুত্র যিহোশূয় এবং য়িফুন্ন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কালেব জীবিত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মোশি ইস্রায়েলের লোকদের এই সব কথা বললে ইস্রায়েলের সাধারণ লোকরা শোকে ভেঙে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রদিন খুব সকালে উঠে লোকরা পর্বতের চূড়ার দিকে এগোল| তারা বলল, “এই আমরা, প্রভু যে দেশ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 চলো আমরা সেখানে যাই কারণ আমরা পাপ কর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কিন্তু মোশি বলল, “তোমরা প্রভুর আদেশ পালন করছ না কেন? তোমরা সফল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োমরা ঐ দেশে যেও না| প্রভু তোমাদের সঙ্গে নেই, এই কারণে শত্রুরা সহজেই তোমাদের পরাস্ত কর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সেখানে তোমাদের বিরুদ্ধে অমালেকীয়রা এবং কনানীযরা যুদ্ধ করবে| তোমরা প্রভুর পথ থেকে সরে এস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রাং তোমরা যখন তাদের সঙ্গে যুদ্ধ করবে তখন তিনি তোমাদের সঙ্গে থাকবেন না এবং তোমরা সকলেই যুদ্ধে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িন্তু লোকরা মোশিকে বিশ্বাস করে নি| তারা পর্বতের চূড়ার দিকে এগিয়ে গেল| কিন্তু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্যসিন্দুক এবং মোশি তাদের সঙ্গে যা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এরপর উঁচু পর্বতের ওপরে বসবাসকারী অমালেকীয়রা এবং কনানীযেরা নীচে নেমে এসে তাদের উপর আঘাত হান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সহজেই তাদের পরাস্ত করে হর্মা পর্য়ন্ত সমস্ত রাস্তা তাড়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2026-10-20T03:33:54Z</dcterms:created>
  <dcterms:modified xsi:type="dcterms:W3CDTF">2026-10-20T03:33:54Z</dcterms:modified>
  <dc:title>গণনা পুস্তক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