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ூதனானவர் கில்காலிலிருந்து போகீமுக்கு வந்து: நான் உங்களை எகிப்திலிருந்து புறப்படப்பண்ணி உங்கள் பிதாக்களுக்கு ஆணையிட்ட தேசத்தில் நான் உங்களைக் கொண்டு வந்து விட்டு, உங்களோடே பண்ணின என் உடன்படிக்கையை நான் ஒருக்காலும் முறித்துப்போடுவதில்லை என்ற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தூதனானவர் கில்காலிலிருந்து போகீமுக்கு வந்து: நான் உங்களை எகிப்திலிருந்து புறப்படப்பண்ணி உங்கள் பிதாக்களுக்கு ஆணையிட்ட தேசத்தில் நான் உங்களைக் கொண்டு வந்து விட்டு, உங்களோடே பண்ணின என் உடன்படிக்கையை நான் ஒருக்காலும் முறித்துப்போடுவதில்லை என்ற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 தேசத்தின் குடிகளோடே உடன்படிக்கைபண்ணாமல், அவர்கள் பலிபீடங்களை இடித்துவிடக்கடவீர்கள் என்றும் சொன்னேன்; ஆனாலும் என் சொல்லைக் கேளாதேபோனீர்கள்; ஏன் இப்படிச் செய்தீர்கள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 தேசத்தின் குடிகளோடே உடன்படிக்கைபண்ணாமல், அவர்கள் பலிபீடங்களை இடித்துவிடக்கடவீர்கள் என்றும் சொன்னேன்; ஆனாலும் என் சொல்லைக் கேளாதேபோனீர்கள்; ஏன் இப்படிச் செய்தீர்கள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ான் அவர்களை உங்கள் முகத்திற்கு முன்பாகத் துரத்துவதில்லை என்றேன்; அவர்கள் உங்களை நெருக்குவார்கள்; அவர்களுடைய தேவர்கள் உங்களுக்குக் கண்ணியாவார்கள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ான் அவர்களை உங்கள் முகத்திற்கு முன்பாகத் துரத்துவதில்லை என்றேன்; அவர்கள் உங்களை நெருக்குவார்கள்; அவர்களுடைய தேவர்கள் உங்களுக்குக் கண்ணியாவார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தூதனானவர் இந்த வார்த்தைகளை இஸ்ரவேல் புத்திரர் எல்லாரோடும் சொல்லுகையில், ஜனங்கள் உரத்த சத்தமிட்டு அழு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்விடத்திற்குப் போகீம் என்று பேரிட்டு, அங்கே கர்த்தருக்குப் பலியி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்விடத்திற்குப் போகீம் என்று பேரிட்டு, அங்கே கர்த்தருக்குப் பலிய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ுவா இஸ்ரவேல் புத்திரராகிய ஜனங்களை அனுப்பிவிட்டபோது, அவர்கள் தேசத்தைச் சுதந்தரித்துக் கொள்ள அவரவர் தங்கள் தங்கள் சுதந்தர வீதத்திற்குப் 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ுவா இஸ்ரவேல் புத்திரராகிய ஜனங்களை அனுப்பிவிட்டபோது, அவர்கள் தேசத்தைச் சுதந்தரித்துக் கொள்ள அவரவர் தங்கள் தங்கள் சுதந்தர வீதத்திற்குப்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வின் சகல நாட்களிலும் கர்த்தர் இஸ்ரவேலுக்காகச் செய்த அவருடைய பெரிய கிரியைகளையெல்லாம் கண்டவர்களும், யோசுவாவுக்குப் பின்பு உயிரோடிருந்தவர்களுமாகிய மூப்பரின் சகல நாட்களிலும் ஜனங்கள் கர்த்தரைச் சேவ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வின் சகல நாட்களிலும் கர்த்தர் இஸ்ரவேலுக்காகச் செய்த அவருடைய பெரிய கிரியைகளையெல்லாம் கண்டவர்களும், யோசுவாவுக்குப் பின்பு உயிரோடிருந்தவர்களுமாகிய மூப்பரின் சகல நாட்களிலும் ஜனங்கள் கர்த்தரைச் சேவ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னின் குமாரனாகிய யோசுவா என்னும் கர்த்தரின் ஊழியக்காரன் நூற்றுப்பத்து வயதுள்ளவனாய் மரணமடை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ூனின் குமாரனாகிய யோசுவா என்னும் கர்த்தரின் ஊழியக்காரன் நூற்றுப்பத்து வயதுள்ளவனாய் மரணமடை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 எப்பிராயீமின் மலைத்தேசத்திலுள்ள காயாஸ் மலைக்கு வடக்கேயிருக்கிற அவனுடைய சுதந்தரத்தின் எல்லையாகிய திம்னாத்ஏரேசிலே அடக்கம்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் இருந்த அந்தச் சந்ததியார் எல்லாரும் தங்கள் பிதாக்களுடன் சேர்க்கப்பட்டபின்பு, கர்த்தரையும், அவர் இஸ்ரவேலுக்காகச் செய்த கிரியையையும் அறியாத வேறொரு சந்ததி அவர்களுக்குப்பின் எழும்ப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ாலத்தில் இருந்த அந்தச் சந்ததியார் எல்லாரும் தங்கள் பிதாக்களுடன் சேர்க்கப்பட்டபின்பு, கர்த்தரையும், அவர் இஸ்ரவேலுக்காகச் செய்த கிரியையையும் அறியாத வேறொரு சந்ததி அவர்களுக்குப்பின் எழும்ப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ஸ்ரவேல் புத்திரர் கர்த்தரின் பார்வைக்குப் பொல்லாப்பானதைச் செய்து, பாகால்களைச் சேவி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ஸ்ரவேல் புத்திரர் கர்த்தரின் பார்வைக்குப் பொல்லாப்பானதைச் செய்து, பாகால்களைச் சேவி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ங்கள் பிதாக்களை எகிப்துதேசத்திலிருந்து புறப்படப்பண்ணின அவர்களுடைய தேவனாகிய கர்த்தரை விட்டு, தங்களைச் சுற்றிலும் இருக்கிற ஜனங்கலுடைய தேவர்களாகிய அந்நிய தேவர்களைப் பின்பற்றிப்போய், அவர்களைப் பணிந்துகொண்டு, கர்த்தருக்குக் கோபமூட்டினார்கள்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ர்த்தரை விட்டு, பாகாலையும் அஸ்தரோத்தையும் சேவி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இஸ்ரவேலின் மேல் கோபமூண்டவராகி, அவர்கள் அப்புறம் தங்கள் சத்துருக்களுக்கு முன்பாக நிற்கக் கூடாதபடி கொள்ளையிடுகிற கொள்ளைக்காரர் கையில் அவர்களை ஒப்புக்கொடுத்து, அவர்களைச் சுற்றிலும் இருக்கிற அவர்கள் பகைஞரின் கையிலே விற்றுப்போ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இஸ்ரவேலின் மேல் கோபமூண்டவராகி, அவர்கள் அப்புறம் தங்கள் சத்துருக்களுக்கு முன்பாக நிற்கக் கூடாதபடி கொள்ளையிடுகிற கொள்ளைக்காரர் கையில் அவர்களை ஒப்புக்கொடுத்து, அவர்களைச் சுற்றிலும் இருக்கிற அவர்கள் பகைஞரின் கையிலே விற்றுப்போ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இஸ்ரவேலின் மேல் கோபமூண்டவராகி, அவர்கள் அப்புறம் தங்கள் சத்துருக்களுக்கு முன்பாக நிற்கக் கூடாதபடி கொள்ளையிடுகிற கொள்ளைக்காரர் கையில் அவர்களை ஒப்புக்கொடுத்து, அவர்களைச் சுற்றிலும் இருக்கிற அவர்கள் பகைஞரின் கையிலே விற்றுப்போ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ொல்லியபடியும், கர்த்தர் அவர்களுக்கு ஆணையிட்டிருந்தபடியும், அவர்கள் புறப்பட்டுப்போகிற இடமெல்லாம் கர்த்தருடைய கை தீமைக்கென்றே அவர்களுக்கு விரோதமாயிருந்தது; மிகவும் நெருக்கப்ப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ொல்லியபடியும், கர்த்தர் அவர்களுக்கு ஆணையிட்டிருந்தபடியும், அவர்கள் புறப்பட்டுப்போகிற இடமெல்லாம் கர்த்தருடைய கை தீமைக்கென்றே அவர்களுக்கு விரோதமாயிருந்தது; மிகவும் நெருக்கப்ப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நியாயாதிபதிகளை எழும்பப்பண்ணினார்; அவர்கள் கொள்ளையிடுகிறவர்களின் கைக்கு அவர்களை நீங்கலாக்கி இரட்சி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நியாயாதிபதிகளை எழும்பப்பண்ணினார்; அவர்கள் கொள்ளையிடுகிறவர்களின் கைக்கு அவர்களை நீங்கலாக்கி இரட்சி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நியாயாதிபதிகளின் சொல்லைக் கேளாமல், அந்நிய தேவர்களைப் பின்பற்றிச் சோரம்போய், அவைகளைப் பணிந்துகொண்டார்கள்; தங்கள் பிதாக்கள் கர்த்தரின் கற்பனைகளுக்குக் கீழ்ப்படிந்து நடந்த வழியை அவர்கள் சீக்கிரமாய் விட்டு விலகி, அவர்கள் செய்தபடி செய்யாமற்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நியாயாதிபதிகளின் சொல்லைக் கேளாமல், அந்நிய தேவர்களைப் பின்பற்றிச் சோரம்போய், அவைகளைப் பணிந்துகொண்டார்கள்; தங்கள் பிதாக்கள் கர்த்தரின் கற்பனைகளுக்குக் கீழ்ப்படிந்து நடந்த வழியை அவர்கள் சீக்கிரமாய் விட்டு விலகி, அவர்கள் செய்தபடி செய்யாமற்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வர்களுக்கு நியாயாதிபதிகளை எழும்பப்பண்ணுகிறபோது, கர்த்தர் நியாயாதிபதியோடேகூட இருந்து, அந்த நியாயாதிபதியின் நாட்களிலெல்லாம் அவர்கள் சத்துருக்களின் கைக்கு அவர்களை நீங்கலாக்கி இரட்சித்துவருவார்; அவர்கள் தங்களை இறுகப்பிடித்து ஒடுக்குகிறவர்களினிமித்தம் தவிக்கிறதினாலே, கர்த்தர் மனஸ்தாபப்பட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வர்களுக்கு நியாயாதிபதிகளை எழும்பப்பண்ணுகிறபோது, கர்த்தர் நியாயாதிபதியோடேகூட இருந்து, அந்த நியாயாதிபதியின் நாட்களிலெல்லாம் அவர்கள் சத்துருக்களின் கைக்கு அவர்களை நீங்கலாக்கி இரட்சித்துவருவார்; அவர்கள் தங்களை இறுகப்பிடித்து ஒடுக்குகிறவர்களினிமித்தம் தவிக்கிறதினாலே, கர்த்தர் மனஸ்தாபப்படு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அவர்களுக்கு நியாயாதிபதிகளை எழும்பப்பண்ணுகிறபோது, கர்த்தர் நியாயாதிபதியோடேகூட இருந்து, அந்த நியாயாதிபதியின் நாட்களிலெல்லாம் அவர்கள் சத்துருக்களின் கைக்கு அவர்களை நீங்கலாக்கி இரட்சித்துவருவார்; அவர்கள் தங்களை இறுகப்பிடித்து ஒடுக்குகிறவர்களினிமித்தம் தவிக்கிறதினாலே, கர்த்தர் மனஸ்தாபப்படு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ாதிபதி மரணமடைந்த உடனே, அவர்கள் திரும்பி, அந்நிய தேவர்களைப் பின்பற்றவும் சேவிக்கவும் பணிந்து கொள்ளவும், தங்கள் பிதாக்களைப்பார்க்கிலும் கேடாய் நடந்து, தங்கள் கிர்த்தியங்களையும் தங்கள் முரட்டாட்டமான வழியையும் விடாதிரு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ாதிபதி மரணமடைந்த உடனே, அவர்கள் திரும்பி, அந்நிய தேவர்களைப் பின்பற்றவும் சேவிக்கவும் பணிந்து கொள்ளவும், தங்கள் பிதாக்களைப்பார்க்கிலும் கேடாய் நடந்து, தங்கள் கிர்த்தியங்களையும் தங்கள் முரட்டாட்டமான வழியையும் விடாதிரு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ியாயாதிபதி மரணமடைந்த உடனே, அவர்கள் திரும்பி, அந்நிய தேவர்களைப் பின்பற்றவும் சேவிக்கவும் பணிந்து கொள்ளவும், தங்கள் பிதாக்களைப்பார்க்கிலும் கேடாய் நடந்து, தங்கள் கிர்த்தியங்களையும் தங்கள் முரட்டாட்டமான வழியையும் விடாதிரு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இஸ்ரவேலின் மேல் கோபமூண்டவராகி; இந்த ஜனங்கள் தங்கள் பிதாக்களுக்கு நான் கற்பித்த என் உடன்படிக்கையை மீறி என் சொல்லைக் கேளாதேபோனபடிய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இஸ்ரவேலின் மேல் கோபமூண்டவராகி; இந்த ஜனங்கள் தங்கள் பிதாக்களுக்கு நான் கற்பித்த என் உடன்படிக்கையை மீறி என் சொல்லைக் கேளாதேபோனபடிய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சுவா மரித்துப் பின்வைத்துப்போன ஜாதிகளில் ஒருவரையும், நான் இனி அவர்களுக்கு முன்பாகத் துரத்தி விடாதிருப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ோசுவா மரித்துப் பின்வைத்துப்போன ஜாதிகளில் ஒருவரையும், நான் இனி அவர்களுக்கு முன்பாகத் துரத்தி விடாதிரு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ிதாக்கள் கர்த்தரின் வழியைக் கவனித்ததுபோல, அவர்கள் அதிலே நடக்கும்படிக்கு, அதைக் கவனிப்பார்களோ இல்லையோ என்று, அவர்களைக்கொண்டு இஸ்ரவேலைச் சோதிப்பதற்காக அப்படிச் செய்வே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க் கர்த்தர் அந்த ஜாதிகளை யோசுவாவின் கையில் ஒப்புக்கொடாமலும், அவைகளைச் சீக்கிரமாய்த் துரத்திவிடாமலும் விட்டுவை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ாகக் கர்த்தர் அந்த ஜாதிகளை யோசுவாவின் கையில் ஒப்புக்கொடாமலும், அவைகளைச் சீக்கிரமாய்த் துரத்திவிடாமலும் விட்டுவைத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దూత గిల్గాలునుండి బయలుదేరి బోకీము నకువచ్చి యీలాగు సెలవిచ్చెనునేను మిమ్మును ఐగుప్తులో 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ి, మీ పితరులకు ప్రమాణముచేసిన దేశము నకు మిమ్మును చేర్చినీతో చేసిన నిబంధన నేనెన్నడును మీర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ీరు ఈ దేశనివాసులతో నిబంధన చేసి కొనకూడదు; వారి బలిపీఠములను విరుగగొట్టవలెనని ఆజ్ఞ ఇచ్చితిన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నా మాటను వి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ీరు చేసినపని యెట్టిది? కావున నేనుమీ యెదుటనుండి ఈ దేశనివాసులను వెళ్లగొట్టను, వారు మీ ప్రక్క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ూలములుగా నుందురు, వారి దేవతలు మీకు ఉరిగా నుందురని చెప్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యెహోవా దూత ఇశ్రా యేలీయులందరితో ఈ మాటలు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జనులు ఎలుగెత్తి యేడ్చిరి; కాగా ఆ చోటికి బోకీమను పేరు పెట్టబడెను. అక్కడవారు యెహోవాకు బ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యెహోషువ జనులను వెళ్లనంపినప్పుడు ఇశ్రాయేలీ యులు దేశమును స్వాధీనపరచుకొనుటకు తమ స్వాస్థ్య మ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యెహోషువ దినములన్నిటను యెహో షువ తరువాత ఇంక బ్రదికినవారై యెహోవా ఇశ్రా యేలీయులకొరకు 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్యములన్నిటిని చూచిన పెద్దల దినములన్నిటను ప్రజలు యెహోవాను సేవించ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ూను కుమారుడును యెహోవాకు దాసుడు నైన యెహోషువ నూట పది సంవత్సరముల వయస్సుగల వాడై మృతినొంద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స్యాస్థ్యపు సరిహద్దులో నున్న తిమ్నత్సెరహులో జనులతని పాతి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ది ఎఫ్రాయిమీయుల మన్యమందలి గాయషుకొండకు ఉత్తరదిక్కున 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 తరమువారందరు తమ పితరులయొద్దకు చేర్బబడిరి. వారి తరువాత యెహోవానైనను ఆయన ఇశ్రాయేలీయుల కొరకు 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ర్యములనైనను ఎరుగని తరమొకటి పుట్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శ్రాయేలీయులు యెహోవా కన్నులయెదుట కీడుచేసి, ఐగుప్తుదేశములోనుండి వారిని రప్పించిన తమ పితర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ను విసర్జించి బయలు దేవతలను పూజ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మ చుట్టునుండు జనుల దేవతలలో ఇతరదేవతలను అనుసరించి వాటికి నమస్కరించి యెహో వాకు కోపము పుట్ట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యెహోవాను విసర్జించి బయలును అష్తారోతును పూజ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ాబట్టి యెహోవా కోపాగ్ని ఇశ్రాయేలీయులమీద మండెను; ఆయన దోచు కొనువారిచేతికి వారిని అప్పగించెను.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 యులను దోచుకొనిరి; ఆయన వారి చుట్టునున్నవారి శత్రువులచేతికి వారిని అప్పగించెను గనుక వార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 యెదుట నిలువలే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యెహోవా వారితో చెప్పినట్లు, యెహోవా వారితో ప్రమాణము చేసినట్లు, వారు పోయిన ప్రతి స్థలమున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ధ కలుగజేయుటకు యెహోవా వారికి శత్రువాయెను గనుక వారికి మిక్కిలి యిబ్బంది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కాలమున యెహోవా వారికొరకు న్యాయాధి పతులను పుట్టించెను. వీరు దోచుకొనువారి చేతి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ను రక్షించిరి. అయితే వారు ఇంక న్యాయాధిపతుల మాట విన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తమ పితరులు యెహోవా ఆజ్ఞలను అనుసరించి నడిచిన మార్గమునుండి త్వరగా తొలగి పోయి యితర దేవత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భిచరించి వాటికి నమస్కరించిరి; తమ పితరులు ఆ ఆజ్ఞలను అనుసరించినట్లు వారు నడవ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మ శత్రువులు తమ్మును బాధింపగా వారు విడిచిన నిట్టూర్పులు యెహోవా విని సంతాపించి వారి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ను పుట్టించి, ఆయా న్యాయాధిపతులకు తోడైయుండి వారి దినములన్నిటను వారిశత్రువుల చేతుల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ను రక్షిం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ఒక్కొక్క న్యాయాధిపతి చనిపోగా వారు వెనుకకు తిరిగి యితర దేవతలను అనుసరించి పూజించుచు వా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గిలపడుచు ఉండుటవలన తమ క్రియలలో నేమి తమ మూర్ఖప్రవర్తనలోనేమి దేనిని విడువక తమ పూర్వికులకంటె మరి మిగ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డ్డవార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ాబట్టి యెహోవా కోపాగ్ని ఇశ్రాయేలీయుల మీద మండగా ఆయన ఈలాగు సెలవిచ్చెనుఈ ప్రజలు నా మాట వినక, వీ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తరులతో నేను చేసిన నిబంధనను మీరు 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గనుక నేను నియమించిన విధిననుసరించి వారి పితరులు నడిచినట్లు వీరును యెహోవా విధిననుసరించి నడుచుదుర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దో ఆ జనములవలన ఇశ్రాయేలీయులను శోధించ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యెహోషువ చనిపోయిన కాలమున శేషించిన జనములలో ఏ జనమును వారి యెదుటనుండి నేను వెళ్లగొట్ట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ందుకు యెహోవా ఆ జనములను యెహోషువ చేతి కప్పగింపకయు శీఘ్రముగా వెళ్లగొట్ట కయు మాన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న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2026-10-21T04:42:03Z</dcterms:created>
  <dcterms:modified xsi:type="dcterms:W3CDTF">2026-10-21T04:42:03Z</dcterms:modified>
  <dc:title>న్యాయాధిపతులు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