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unto me, Go and get you a linen girdle, and put it upon your loins, and put it not in wat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unto me, Go and get you a linen girdle, and put it upon your loins, and put it not in wat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 I got a girdle according to the word of the LORD, and put it on my loi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word of the LORD came unto me the second time,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the girdle that you have got, which is upon your loins, and arise, go to Euphrates, and hide it there in a hole of the rock.]]></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ake the girdle that you have got, which is upon your loins, and arise, go to Euphrates, and hide it there in a hole of the rock.]]></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I went, and hid it by Euphrates, as the LORD commanded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fter many days, that the LORD said unto me, Arise, go to Euphrates, and take the girdle from thence, which I commanded you to hide the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after many days, that the LORD said unto me, Arise, go to Euphrates, and take the girdle from thence, which I commanded you to hide the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I went to Euphrates, and dug, and took the girdle from the place where I had hid it: and, behold, the girdle was ruined, it was profitable for noth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I went to Euphrates, and dug, and took the girdle from the place where I had hid it: and, behold, the girdle was ruined, it was profitable for nothing.]]></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word of the LORD came unto me, say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After this manner will I ruin the pride of Judah, and the great pride of Jerusal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evil people, which refuse to hear my words, which walk in the imagination of their heart, and walk after other gods, to serve them, and to worship them, shall even be as this girdle, which is good for noth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evil people, which refuse to hear my words, which walk in the imagination of their heart, and walk after other gods, to serve them, and to worship them, shall even be as this girdle, which is good for noth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is evil people, which refuse to hear my words, which walk in the imagination of their heart, and walk after other gods, to serve them, and to worship them, shall even be as this girdle, which is good for noth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as the girdle cleaves to the loins of a man, so have I caused to cleave unto me the whole house of Israel and the whole house of Judah, says the LORD; that they might be unto me for a people, and for a name, and for a praise, and for a glory: but they would not he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as the girdle cleaves to the loins of a man, so have I caused to cleave unto me the whole house of Israel and the whole house of Judah, says the LORD; that they might be unto me for a people, and for a name, and for a praise, and for a glory: but they would not he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as the girdle cleaves to the loins of a man, so have I caused to cleave unto me the whole house of Israel and the whole house of Judah, says the LORD; that they might be unto me for a people, and for a name, and for a praise, and for a glory: but they would not he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hall speak unto them this word; Thus says the LORD God of Israel, Every bottle shall be filled with wine: and they shall say unto you, Do we not certainly know that every bottle shall be filled with win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hall speak unto them this word; Thus says the LORD God of Israel, Every bottle shall be filled with wine: and they shall say unto you, Do we not certainly know that every bottle shall be filled with win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you shall speak unto them this word; Thus says the LORD God of Israel, Every bottle shall be filled with wine: and they shall say unto you, Do we not certainly know that every bottle shall be filled with win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you say unto them, Thus says the LORD, Behold, I will fill all the inhabitants of this land, even the kings that sit upon David's throne, and the priests, and the prophets, and all the inhabitants of Jerusalem, with drunkenne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you say unto them, Thus says the LORD, Behold, I will fill all the inhabitants of this land, even the kings that sit upon David's throne, and the priests, and the prophets, and all the inhabitants of Jerusalem, with drunkennes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you say unto them, Thus says the LORD, Behold, I will fill all the inhabitants of this land, even the kings that sit upon David's throne, and the priests, and the prophets, and all the inhabitants of Jerusalem, with drunkenne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dash them one against another, even the fathers and the sons together, says the LORD: I will not pity, nor spare, nor have mercy, but destroy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dash them one against another, even the fathers and the sons together, says the LORD: I will not pity, nor spare, nor have mercy, but destroy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dash them one against another, even the fathers and the sons together, says the LORD: I will not pity, nor spare, nor have mercy, but destroy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ear all of you, and give ear; be not proud: for the LORD has spok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ive glory to the LORD your God, before he cause darkness, and before your feet stumble upon the dark mountains, and, while all of you look for light, he turn it into the shadow of death, and make it gross darknes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ive glory to the LORD your God, before he cause darkness, and before your feet stumble upon the dark mountains, and, while all of you look for light, he turn it into the shadow of death, and make it gross darknes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ive glory to the LORD your God, before he cause darkness, and before your feet stumble upon the dark mountains, and, while all of you look for light, he turn it into the shadow of death, and make it gross darknes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all of you will not hear it, my soul shall weep in secret places for your pride; and mine eye shall weep sore, and run down with tears, because the LORD's flock is carried away captiv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all of you will not hear it, my soul shall weep in secret places for your pride; and mine eye shall weep sore, and run down with tears, because the LORD's flock is carried away captiv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ay unto the king and to the queen, Humble yourselves, sit down: for your principalities shall come down, even the crown of your glor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ay unto the king and to the queen, Humble yourselves, sit down: for your principalities shall come down, even the crown of your glor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ities of the south shall be shut up, and none shall open them: Judah shall be carried away captive all of it, it shall be wholly carried away captiv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ities of the south shall be shut up, and none shall open them: Judah shall be carried away captive all of it, it shall be wholly carried away captiv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Lift up your eyes, and behold them that come from the north: where is the flock that was given you, your beautiful floc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Lift up your eyes, and behold them that come from the north: where is the flock that was given you, your beautiful floc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at will you say when he shall punish you? for you have taught them to be captains, and as chief over you: shall not sorrows take you, as a woman in travai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at will you say when he shall punish you? for you have taught them to be captains, and as chief over you: shall not sorrows take you, as a woman in travai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at will you say when he shall punish you? for you have taught them to be captains, and as chief over you: shall not sorrows take you, as a woman in travai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f you say in yours heart, Wherefore come these things upon me? For the greatness of yours iniquity are your skirts discovered, and your heels made ba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f you say in yours heart, Wherefore come these things upon me? For the greatness of yours iniquity are your skirts discovered, and your heels made bar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Can the Ethiopian change his skin, or the leopard his spots? then may all of you also do good, that are accustomed to do evi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Can the Ethiopian change his skin, or the leopard his spots? then may all of you also do good, that are accustomed to do evi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will I scatter them as the stubble that passes away by the wind of the wildernes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is is your lot, the portion of your measures from me, says the LORD; because you have forgotten me, and trusted in falseho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is is your lot, the portion of your measures from me, says the LORD; because you have forgotten me, and trusted in falseho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will I discover your skirts upon your face, that your shame may appe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have seen yours adulteries, and your neighings, the lewdness of your whoredom, and yours abominations on the hills in the fields. Woe unto you, O Jerusalem! will you not be made clean? when shall it once b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have seen yours adulteries, and your neighings, the lewdness of your whoredom, and yours abominations on the hills in the fields. Woe unto you, O Jerusalem! will you not be made clean? when shall it once b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have seen yours adulteries, and your neighings, the lewdness of your whoredom, and yours abominations on the hills in the fields. Woe unto you, O Jerusalem! will you not be made clean? when shall it once b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7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என்னை நோக்கி: நீ போய், உனக்கு ஒரு சணல் கச்சையை வாங்கி, அதை உன் அரையிலே கட்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 தண்ணீரிலே படவொட்டா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கர்த்தருடைய வார்த்தையின்படியே ஒரு கச்சையை வாங்கி, அதை என் அரையிலே கட்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ரண்டாம்விசை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வாங்கினதும் உன் அரையிலிருக்கிறதுமான கச்சையை எடுத்துக்கொண்டு எழுந்து, ஐப்பிராத்து நதி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அதை அங்கே ஒரு கன்மலை வெடிப்பிலே ஒளித்து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போய் கர்த்தர் எனக்குக் கட்டளையிட்டபடியே அதை ஐப்பிராத்து நதியின் ஓரத்திலே ஒளித்து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கநாள் சென்றபின்பு கர்த்தர் என்னை நோக்கி: நீ எழுந்து ஐப்பிராத்து நதிக்குப்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வைக்க நான் உனக்குக் கட்டளையிட்ட கச்சையை அவ்விடத்திலிருந்து எடுத்துக்கொண்டு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நான் ஐப்பிராத்து நதிக்குப்போய், கச்சையை ஒளித்துவைத்த இடத்திலே தோண்டி அதை எ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 இதோ, அந்தக் கச்சை கெட்டு ஒன்றுக்கும் உதவா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டியே நான் யூதாவுடைய பெருமையையும், எருசலேமுடைய மிகுந்த பெருமையையும் கெட்டுப்போ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 வார்த்தைகளைக் கேட்கமாட்டோம் என்று மறுத்து, தங்கள் இருதயத்தின் கடினத்தின்படி நடந்து,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ச் சேவிக்கவும் அவர்களைப் பணிந்துகொள்ளவும் அவர்களைப் பின்பற்றுகிற இந்தப் பொல்லா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க்கும் உதவாமற்போன இந்தக் கச்சையைப்போலாவா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ச்சையானது மனுஷனுடைய அரைக்குச் சேர்க்கையாயிருக்கிறதுபோல, நான் இஸ்ரவேல் குடும்பத்தாரனை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ன் குடும்பத்தாரனைவரையும், எனக்கு ஜனங்களாகவும், கீர்த்தியாகவும், துதியாகவும், மகிமை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யாக்கிக் கொண்டேன்; ஆனாலும் அவர்கள் செவிகொடாமற்போனார்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ல ஜாடிகளும் திராட்சரசத்திலே நிரப்பப்படுமென்று, இஸ்ரவேலின் தேவனாகிய கர்த்தர் உரைக்கிறார்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 அவர்களுடனே சொல்; அதற்கு அவர்கள்: சகல ஜாடிகளும் திராட்சரசத்தினாலே நிரப்பப்ப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த் தெரியாதா என்று உன்னுடனே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நீ அவர்களை நோக்கி: இதோ, இந்தத் தேசத்தின்குடிகளெல்லாரையும், தாவீதின் சிங்காச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க்கிற ராஜாக்களையும், ஆசாரியர்களையும், தீர்க்கதரிசிகளையும், எருசலேமின் கு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யும் நான் வெறியினால் நி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தாக்களும் பிள்ளைகளுமாகிய அவர்களை ஒருவர்மேல் ஒருவர் மோதி விழும்படிப்பண்ணு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நான் அவர்களை அழிப்பதேயன்றி மன்னிப்பதுமில்லை, தப்பவிடுவதுமில்லை இரங்குவதுமில்லை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செவிகொடுத்துக் கேளுங்கள்; மேட்டிமையாய் இராதேயுங்கள்; கர்த்தர் விளம்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அந்தகாரத்தை வரப்பண்ணுவதற்கு முன்னும், இருண்ட மலைகளில் உங்கள் கால்கள் இடறுவதற்கு மு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வெளிச்சத்துக்குக் காத்திருக்கும்போது, அவர் அதை அந்தகாரமும் காரிருளுமாக மாறப்பண்ணுவ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ம், உங்கள் தேவனாகிய கர்த்தருக்கு மகிமையைச் செலு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இதை கேளாமற்போனீர்களானால், என் ஆத்துமா மறைவிடங்களில் உங்கள் பெருமையினிமித்தம் துக்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மந்தை சிறைப்பட்டுப்போனதென்று என் கண்மிகவும் அழுது கண்ணீர் சொ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ராஜாவையும் ராஜாத்தியையும் நோக்கி: தாழவந்து உட்காருங்கள்; உங்கள் சிரசின் சிங்கா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மகிமையின் கிரீடம் விழுந்ததெ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ற்கிலுள்ள பட்டணங்கள் அடைக்கப்பட்டன; அவைகளைத் திறப்பார் இல்லை; யூதா அனை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லக்கப்பட்டுப்போம்; அது சமூலமாய்ச் சிறைப்பட்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கண்களை ஏறெடுத்து, வடக்கேயிருந்து வருகிறவர்களை பாருங்கள்; உனக்குக் கொடுக்கப்பட்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யும், உன் மகிமையான ஆட்டுக்கிடையும் எ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 உன்னை விசாரிக்கும்போது என்ன சொல்லுவாய்? அவர்கள் உன்மேல் ஆதிக்கக்காரரும் தலைவருமாயிரு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ழக்குவித்தாயே; கர்ப்பவதிக்குப் பிரசவவேதனை உண்டாகும்போது உண்டாகும் வேதனைகளைப்போல் வேத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ப் பிடிப்ப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கள் எனக்கு நேரிட்டது ஏதென்று நீ உன் இருதயத்தில் சொன்னாயாகில், உன் திரளான அக்கிரமத்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ஓரங்கள் விலக்கப்பட்டு, உன் பாதங்கள் பலவந்தஞ்செய்யப்படுகி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த்தியோப்பியன் தன் தோலையும், சிவிங்கி தன் புள்ளிகளையும் மாற்றக்கூடுமோ? கூடு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செய்யப்பழகின நீங்களும் நன்மைசெய்யக்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தலால் வனாந்தரக் காற்றால் பறக்கடிக்கப்படும் துரும்பைப்போல அவர்களைச் சிதற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ன்னை மறந்து, பொய்யை நம்பினபடியினாலே, இது உன்னுடைய வீதமும், என்னால் உனக்கு அளக்கப்படும் உ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மாயிருக்கு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ன் மானம் காணப்பட நான் உன் வஸ்திரத்து ஓரங்களை முகமட்டாக எடு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ன் விபசாரங்களையும், உன் கனைக்குதல்களையும், வெளியிலே மேடுகளின்மேல் நீ பண்ணின வேசித்த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டுகளாகிய உன் அவருப்புகளையும் நான் கண்டேன்; எருசலேமே, உனக்கு ஐயோ! நீ சுத்திகரிக்கப்படமா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இன்னும் எத்தனை காலத்துக்குப்பின் நடக்கும்? 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3]]></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2026-11-01T08:57:40Z</dcterms:created>
  <dcterms:modified xsi:type="dcterms:W3CDTF">2026-11-01T08:57:40Z</dcterms:modified>
  <dc:title>எரேமியா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