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போன இடமெல்லாம் உன்னோடே இருந்து, உன் சத்துருக்களையெல்லாம் உனக்கு முன்பாக நிர்மூலமாக்கி, பூமியிலிருக்கிற பெரியோர்களின் நாமத்திற்கு ஒத்த நாமத்தை உனக்கு உண்டாக்கின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போன இடமெல்லாம் உன்னோடே இருந்து, உன் சத்துருக்களையெல்லாம் உனக்கு முன்பாக நிர்மூலமாக்கி, பூமியிலிருக்கிற பெரியோர்களின் நாமத்திற்கு ஒத்த நாமத்தை உனக்கு உண்டாக்கின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போன இடமெல்லாம் உன்னோடே இருந்து, உன் சத்துருக்களையெல்லாம் உனக்கு முன்பாக நிர்மூலமாக்கி, பூமியிலிருக்கிற பெரியோர்களின் நாமத்திற்கு ஒத்த நாமத்தை உனக்கு உண்டாக்கின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என் ஜனமாகிய இஸ்ரவேலுக்கு ஒரு இடத்தையும் ஏற்படுத்தி, அவர்கள் தங்கள் ஸ்தானத்திலே குடியிருக்கவும், இனி அவர்கள் அலையாமலும், முன்போலும், நான் என் ஜனமாகிய இஸ்ரவேலின்மேல் நியாயாதிபதிகளைக் கட்டளையிட்ட நாள்முதல் நடந்ததுபோலும், நியாயக்கேட்டின் மக்களால் இனிச் சிறுமைப்படாமலும் இருக்கவும் அவர்களை நாட்டின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என் ஜனமாகிய இஸ்ரவேலுக்கு ஒரு இடத்தையும் ஏற்படுத்தி, அவர்கள் தங்கள் ஸ்தானத்திலே குடியிருக்கவும், இனி அவர்கள் அலையாமலும், முன்போலும், நான் என் ஜனமாகிய இஸ்ரவேலின்மேல் நியாயாதிபதிகளைக் கட்டளையிட்ட நாள்முதல் நடந்ததுபோலும், நியாயக்கேட்டின் மக்களால் இனிச் சிறுமைப்படாமலும் இருக்கவும் அவர்களை நாட்டின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என் ஜனமாகிய இஸ்ரவேலுக்கு ஒரு இடத்தையும் ஏற்படுத்தி, அவர்கள் தங்கள் ஸ்தானத்திலே குடியிருக்கவும், இனி அவர்கள் அலையாமலும், முன்போலும், நான் என் ஜனமாகிய இஸ்ரவேலின்மேல் நியாயாதிபதிகளைக் கட்டளையிட்ட நாள்முதல் நடந்ததுபோலும், நியாயக்கேட்டின் மக்களால் இனிச் சிறுமைப்படாமலும் இருக்கவும் அவர்களை நாட்டின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 சத்துருக்களையெல்லாம் கீழ்ப்படுத்தினேன். இப்போதும் கர்த்தர் உனக்கு ஒரு வீட்டைக் கட்டுவார் என்பதை உனக்கு அறிவிக்கிற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 சத்துருக்களையெல்லாம் கீழ்ப்படுத்தினேன். இப்போதும் கர்த்தர் உனக்கு ஒரு வீட்டைக் கட்டுவார் என்பதை உனக்கு அறிவிக்கி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 உன் பிதாக்களிடத்திலே போக, உன் நாட்கள் நிறைவேறும்போது, நான் உனக்குப்பின்பு உன் புத்திரரில் ஒருவனாகிய உன் சந்ததியை எழும்பப்பண்ணி, அவன் ராஜ்யத்தை நிலைப்படுத்துவ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 உன் பிதாக்களிடத்திலே போக, உன் நாட்கள் நிறைவேறும்போது, நான் உனக்குப்பின்பு உன் புத்திரரில் ஒருவனாகிய உன் சந்ததியை எழும்பப்பண்ணி, அவன் ராஜ்யத்தை நிலைப்படுத்துவ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இஸ்ரவேலை வரப்பண்ணின நாள்முதற்கொண்டு இந்நாள்வரைக்கும் நான் ஒரு ஆலயத்திலே வாசம்பண்ணாமல், ஒரு கூடாரத்திலிருந்து மறு கூடாரத்துக்கும், ஒரு வாசஸ்தலத்திலிருந்து மறு வாசஸ்தலத்துக்கும் போன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எனக்கு ஒரு ஆலயத்தைக் கட்டுவான்; அவன் சிங்காசனத்தை என்றைக்கும் நிலைக்கப்பண்ணுவ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அவனுக்குப் பிதாவாயிருப்பேன், அவன் எனக்குக் குமாரனாயிருப்பான்; உனக்கு முன் இருந்தவனை விட்டு என் கிருபையை நான் விலகப்பண்ணினதுபோல, அவனை விட்டு விலகப்பண்ணாமல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அவனுக்குப் பிதாவாயிருப்பேன், அவன் எனக்குக் குமாரனாயிருப்பான்; உனக்கு முன் இருந்தவனை விட்டு என் கிருபையை நான் விலகப்பண்ணினதுபோல, அவனை விட்டு விலகப்பண்ணாமல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ை என் ஆலயத்திலும் என் ராஜ்யத்திலும் என்றென்றைக்கும் நிலைக்கப்பண்ணுவேன்; அவனுடைய ராஜாசனம் என்றென்றைக்கும் நிலைபெற்றிருக்கும் என்று சொல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ை என் ஆலயத்திலும் என் ராஜ்யத்திலும் என்றென்றைக்கும் நிலைக்கப்பண்ணுவேன்; அவனுடைய ராஜாசனம் என்றென்றைக்கும் நிலைபெற்றிருக்கும் என்று சொல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த்தான் இந்த எல்லா வார்த்தைகளின்படியும் இந்த எல்லாத் தரிசனத்தின்படியும் தாவீதுக்குச் சொன்ன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தாவீதுராஜா உட்பிரவேசித்து, கர்த்தருடைய சமுகத்திலிருந்து: தேவனாகிய கர்த்தாவே, தேவரீர் என்னை இதுவரைக்கும் கொண்டுவந்ததற்கு நான் எம்மாத்திரம்? என் வீடும் எம்மாத்திரம்?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தாவீதுராஜா உட்பிரவேசித்து, கர்த்தருடைய சமுகத்திலிருந்து: தேவனாகிய கர்த்தாவே, தேவரீர் என்னை இதுவரைக்கும் கொண்டுவந்ததற்கு நான் எம்மாத்திரம்? என் வீடும் எம்மாத்திரம்?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ேவனே, இது இன்னும் உம்முடைய பார்வைக்குக் கொஞ்சக்காரியமாயிருக்கிறது என்று தேவனான கர்த்தராயிருக்கிற நீர் உமது அடியானுடைய வீட்டைக்குறித்து வெகுதூரமாயிருக்கும் காலத்துச் செய்தியையும் சொல்லி, என்னை மகா மேன்மையான சந்ததியின் மனுஷனாகப் பார்த்தீ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ேவனே, இது இன்னும் உம்முடைய பார்வைக்குக் கொஞ்சக்காரியமாயிருக்கிறது என்று தேவனான கர்த்தராயிருக்கிற நீர் உமது அடியானுடைய வீட்டைக்குறித்து வெகுதூரமாயிருக்கும் காலத்துச் செய்தியையும் சொல்லி, என்னை மகா மேன்மையான சந்ததியின் மனுஷனாகப் பார்த்தீ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இஸ்ரவேலை வரப்பண்ணின நாள்முதற்கொண்டு இந்நாள்வரைக்கும் நான் ஒரு ஆலயத்திலே வாசம்பண்ணாமல், ஒரு கூடாரத்திலிருந்து மறு கூடாரத்துக்கும், ஒரு வாசஸ்தலத்திலிருந்து மறு வாசஸ்தலத்துக்கும் போன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ேவனே, இது இன்னும் உம்முடைய பார்வைக்குக் கொஞ்சக்காரியமாயிருக்கிறது என்று தேவனான கர்த்தராயிருக்கிற நீர் உமது அடியானுடைய வீட்டைக்குறித்து வெகுதூரமாயிருக்கும் காலத்துச் செய்தியையும் சொல்லி, என்னை மகா மேன்மையான சந்ததியின் மனுஷனாகப் பார்த்தீ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மது அடியானுக்கு உண்டாகும் கனத்தைப்பற்றி, தாவீது அப்புறம் உம்மோடே சொல்வது என்ன? தேவரீர் உமது அடியானை அறிவீ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ாவே, உமது அடியானின் நிமித்தமும், உமது இருதயத்தின்படியும், இந்தப் பெரிய காரியங்களையெல்லாம் அறியப்பண்ணும்படிக்கு, இந்தப் பெரிய காரியத்தையெல்லாம் செய்தீ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ாவே, உமது அடியானின் நிமித்தமும், உமது இருதயத்தின்படியும், இந்தப் பெரிய காரியங்களையெல்லாம் அறியப்பண்ணும்படிக்கு, இந்தப் பெரிய காரியத்தையெல்லாம் செய்தீ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ாவே, நாங்கள் எங்கள் காதுகளால் கேட்ட எல்லாவற்றின்படியும் தேவரீருக்கு நிகரானவர் இல்லை; உம்மைத்தவிர வேறே தேவனும் இல்லை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ாவே, நாங்கள் எங்கள் காதுகளால் கேட்ட எல்லாவற்றின்படியும் தேவரீருக்கு நிகரானவர் இல்லை; உம்மைத்தவிர வேறே தேவனும் இல்லை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மது ஜனமாகிய இஸ்ரவேலுக்கு நிகரான ஜனமும் உண்டோ? பூலோகத்தில் இந்த ஒரே ஜாதியை தேவனாகிய நீர் உமக்கு ஜனமாக மீட்கும்படி, பயங்கரமான பெரிய காரியங்களினால் உமக்குக் கீர்த்தியை உண்டாக்கி, நீர் எகிப்திற்கு நீங்கலாக்கி மீட்ட உமது ஜனத்திற்குமுன்பாக ஜாதிகளைத் துரத்தி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மது ஜனமாகிய இஸ்ரவேலுக்கு நிகரான ஜனமும் உண்டோ? பூலோகத்தில் இந்த ஒரே ஜாதியை தேவனாகிய நீர் உமக்கு ஜனமாக மீட்கும்படி, பயங்கரமான பெரிய காரியங்களினால் உமக்குக் கீர்த்தியை உண்டாக்கி, நீர் எகிப்திற்கு நீங்கலாக்கி மீட்ட உமது ஜனத்திற்குமுன்பாக ஜாதிகளைத் துரத்தி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மது ஜனமாகிய இஸ்ரவேலுக்கு நிகரான ஜனமும் உண்டோ? பூலோகத்தில் இந்த ஒரே ஜாதியை தேவனாகிய நீர் உமக்கு ஜனமாக மீட்கும்படி, பயங்கரமான பெரிய காரியங்களினால் உமக்குக் கீர்த்தியை உண்டாக்கி, நீர் எகிப்திற்கு நீங்கலாக்கி மீட்ட உமது ஜனத்திற்குமுன்பாக ஜாதிகளைத் துரத்தி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மது ஜனமாகிய இஸ்ரவேலர் என்றைக்கும் உமது ஜனமாயிருப்பதற்கு அவர்களை நிலைப்படுத்தி, கர்த்தராகிய நீர்தாமே அவர்களுக்கு தேவனானீ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சகல இஸ்ரவேலோடும் உலாவி வந்த எவ்விடத்திலாகிலும், நான் என் ஜனத்தை மேய்க்கக் கற்பித்த இஸ்ரவேலின் நியாயாதிபதிகளில் யாதொருவனை நோக்கி: நீங்கள் எனக்குக் கேதுருமரத்தால் செய்யப்பட்ட ஆலயத்தைக் கட்டாதிருக்கிறது என்ன என்று யாதொரு வார்த்தை சொன்னது உண்டோ?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மது ஜனமாகிய இஸ்ரவேலர் என்றைக்கும் உமது ஜனமாயிருப்பதற்கு அவர்களை நிலைப்படுத்தி, கர்த்தராகிய நீர்தாமே அவர்களுக்கு தேவனானீ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ப்போதும் கர்த்தாவே, தேவரீர் அடியானையும் அவன் வீட்டையும் குறித்துச் சொன்ன வார்த்தை என்றென்றைக்கும் நிலைவரப்பட்டிருப்பதாக; தேவரீர் சொன்னபடியே செய்தருள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ப்போதும் கர்த்தாவே, தேவரீர் அடியானையும் அவன் வீட்டையும் குறித்துச் சொன்ன வார்த்தை என்றென்றைக்கும் நிலைவரப்பட்டிருப்பதாக; தேவரீர் சொன்னபடியே செய்தருள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ம், அது நிலைவரப்பட்டிருக்கவும், இஸ்ரவேலின் தேவனாகிய சேனைகளின் கர்த்தர் இஸ்ரவேலுக்கு தேவன் என்றும் உமது அடியானாகிய தாவீதின் வீடு உமக்கு முன்பாக, திடமானதென்றும் சொல்லப்படுவதினால், உமது நாமம் என்றைக்கும் மகிமைப்படவும்கடவ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ம், அது நிலைவரப்பட்டிருக்கவும், இஸ்ரவேலின் தேவனாகிய சேனைகளின் கர்த்தர் இஸ்ரவேலுக்கு தேவன் என்றும் உமது அடியானாகிய தாவீதின் வீடு உமக்கு முன்பாக, திடமானதென்றும் சொல்லப்படுவதினால், உமது நாமம் என்றைக்கும் மகிமைப்படவும்கடவ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ம், அது நிலைவரப்பட்டிருக்கவும், இஸ்ரவேலின் தேவனாகிய சேனைகளின் கர்த்தர் இஸ்ரவேலுக்கு தேவன் என்றும் உமது அடியானாகிய தாவீதின் வீடு உமக்கு முன்பாக, திடமானதென்றும் சொல்லப்படுவதினால், உமது நாமம் என்றைக்கும் மகிமைப்படவும்கடவ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க்கு வீடு கட்டுவேன் என்று என் தேவனாகிய நீர் உமது அடியான் செவிகேட்க வெளிப்படுத்தினீர்; ஆகையால் உமக்கு முன்பாக விண்ணப்பம்பண்ண, அடியானுக்கு மனத்தைரியம் கிடைத்த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க்கு வீடு கட்டுவேன் என்று என் தேவனாகிய நீர் உமது அடியான் செவிகேட்க வெளிப்படுத்தினீர்; ஆகையால் உமக்கு முன்பாக விண்ணப்பம்பண்ண, அடியானுக்கு மனத்தைரியம் கிடைத்தத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ப்போதும் கர்த்தாவே, நீரே தேவன்; நீர் உமது அடியானைக்குறித்து இந்த நல்ல விசேஷத்தைச் சொன்னீ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ப்போதும் உமது அடியானின் வீடு என்றைக்கும் உமக்கு முன்பாக இருக்கும்படிக்கு, அதை ஆசிர்வதித்தருளினீர்; கர்த்தராகிய தேவரீர் அதை ஆர்வதித்தபடியினால், அது என்றைக்கும் ஆசீர்வதிக்கப்பட்டிருக்கும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சகல இஸ்ரவேலோடும் உலாவி வந்த எவ்விடத்திலாகிலும், நான் என் ஜனத்தை மேய்க்கக் கற்பித்த இஸ்ரவேலின் நியாயாதிபதிகளில் யாதொருவனை நோக்கி: நீங்கள் எனக்குக் கேதுருமரத்தால் செய்யப்பட்ட ஆலயத்தைக் கட்டாதிருக்கிறது என்ன என்று யாதொரு வார்த்தை சொன்னது உண்டோ?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ப்போதும் உமது அடியானின் வீடு என்றைக்கும் உமக்கு முன்பாக இருக்கும்படிக்கு, அதை ஆசிர்வதித்தருளினீர்; கர்த்தராகிய தேவரீர் அதை ஆர்வதித்தபடியினால், அது என்றைக்கும் ஆசீர்வதிக்கப்பட்டிருக்கும்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ப்போதும் உமது அடியானின் வீடு என்றைக்கும் உமக்கு முன்பாக இருக்கும்படிக்கு, அதை ஆசிர்வதித்தருளினீர்; கர்த்தராகிய தேவரீர் அதை ஆர்வதித்தபடியினால், அது என்றைக்கும் ஆசீர்வதிக்கப்பட்டிருக்கும்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வீது தன் வீட்டிலே வாசமாயிருக்கிறபோது, அவன் தீர்க்கதரிசியாகிய நாத்தானை நோக்கி: பாரும், நான் கேதுருமரவீட்டிலே வாசம்பண்ணுகிறேன்; கர்த்தருடைய உடன்படிக்கைப் பெட்டியோ திரைகளின்கீழ் இருக்கிறது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வீது தன் வீட்டிலே வாசமாயிருக்கிறபோது, அவன் தீர்க்கதரிசியாகிய நாத்தானை நோக்கி: பாரும், நான் கேதுருமரவீட்டிலே வாசம்பண்ணுகிறேன்; கர்த்தருடைய உடன்படிக்கைப் பெட்டியோ திரைகளின்கீழ் இருக்கிறது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நாத்தான் தாவீதை நோக்கி: உம்முடைய இருதயத்தில் இருக்கிறதையெல்லாம் செய்யும்; தேவன் உம்மோடு இருக்கிறார்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ன்று ராத்திரியிலே, தேவனுடைய வார்த்தை நாத்தானுக்கு உண்டாகி, அவர்: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போய், என் தாசனாகிய தாவீதை நோக்கி: கர்த்தர் சொல்லுகிறது என்னவென்றால்: நான் வாசமாயிருக்க நீ எனக்கு ஆலயத்தைக் கட்டவேண்டா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போய், என் தாசனாகிய தாவீதை நோக்கி: கர்த்தர் சொல்லுகிறது என்னவென்றால்: நான் வாசமாயிருக்க நீ எனக்கு ஆலயத்தைக் கட்டவேண்டா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சகல இஸ்ரவேலோடும் உலாவி வந்த எவ்விடத்திலாகிலும், நான் என் ஜனத்தை மேய்க்கக் கற்பித்த இஸ்ரவேலின் நியாயாதிபதிகளில் யாதொருவனை நோக்கி: நீங்கள் எனக்குக் கேதுருமரத்தால் செய்யப்பட்ட ஆலயத்தைக் கட்டாதிருக்கிறது என்ன என்று யாதொரு வார்த்தை சொன்னது உண்டோ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ப்போதும், நீ என் தாசனாகிய தாவீதை நோக்கி: சேனைகளின் கர்த்தர் சொல்லுகிறது என்னவென்றால்: நீ என் ஜனமாகிய இஸ்ரவேலின்மேல் அதிபதியாயிருக்கும்படி, ஆடுகளின் பின்னே நடந்த உன்னை ஆட்டுமந்தையை விட்டு எடுத்து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ப்போதும், நீ என் தாசனாகிய தாவீதை நோக்கி: சேனைகளின் கர்த்தர் சொல்லுகிறது என்னவென்றால்: நீ என் ஜனமாகிய இஸ்ரவேலின்மேல் அதிபதியாயிருக்கும்படி, ஆடுகளின் பின்னே நடந்த உன்னை ஆட்டுமந்தையை விட்டு எடுத்து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ப்போதும், நீ என் தாசனாகிய தாவீதை நோக்கி: சேனைகளின் கர்த்தர் சொல்லுகிறது என்னவென்றால்: நீ என் ஜனமாகிய இஸ்ரவேலின்மேல் அதிபதியாயிருக்கும்படி, ஆடுகளின் பின்னே நடந்த உன்னை ஆட்டுமந்தையை விட்டு எடுத்து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36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നീ സഞ്ചരിച്ചുവന്ന എല്ലായിടത്തും ഞാൻ നിന്നോടുകൂടെ ഇരുന്നു നിന്റെ സകലശത്രുക്കളെയും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ുമ്പിൽനിന്നു ഛേദിച്ചുകളഞ്ഞിരിക്കുന്നു; ഭൂമിയിലുള്ള മഹാന്മാരുടെ നാമംപോലെ ഒരു നാമം ഞാൻ നിന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ണ്ടാ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ഞാൻ എന്റെ ജനമായ യിസ്രായേലിന്നു ഒരു സ്ഥലം കല്പിച്ചുകൊടുക്കയും അവർ സ്വന്തസ്ഥലത്തു പാർത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ിടെനിന്നു ഇളകാതവണ്ണം അവരെ നടുകയും ചെയ്യും; പണ്ടത്തെപ്പോലെയും എന്റെ ജനമായ യിസ്രായേലിന്നു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്യായാധിപന്മാരെ കല്പിച്ചാക്കിയ കാലത്തെപ്പോലെയും ഇനി ദുഷ്ടന്മാർ അവരെ ക്ഷയിപ്പിക്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ഞാൻ നിന്റെ സകലശത്രുക്കളെയും അടക്കും; യഹോവ നിനക്കു ഒരു ഗൃഹം പണിയുമെന്നും ഞാൻ നിന്ന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യ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നീ നിന്റെ പിതാക്കന്മാരുടെ അടുക്കൽ പോകേണ്ടതിന്നു നിന്റെ ജീവകാലം തികയുമ്പോൾ ഞാൻ നിന്റെ ശേഷം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ത്രന്മാരിൽ ഒരുവനായ നിന്റെ സന്തതിയെ എഴുന്നേല്പിക്കയും അവന്റെ രാജത്വം സ്ഥിരമാക്കുകയു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ഞാൻ യിസ്രായേലിനെ കൊണ്ടുവന്ന നാൾമുതൽ ഇന്നുവരെയും ഞാൻ ഒരു ആലയത്തിൽ വാസം ചെയ്യാതെ കൂടാരത്തിൽ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വൻ എനിക്കു ഒരു ആലയം പണിയും; ഞാൻ അവന്റെ സിംഹാസനം എന്നേക്കും സ്ഥിരമാ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ഞാൻ അവന്നു പിതാവും അവൻ എനിക്കു പുത്രനും ആയിരിക്കും; നിന്റെ മുൻവാഴ്ചക്കാരനോടു ഞാൻ എന്റെ കൃ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ടുത്തുകളഞ്ഞതുപോലെ അവനോടു അതിനെ എടുത്തുകള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ഞാൻ അവനെ എന്റെ ആലയത്തിലും എന്റെ രാജത്വത്തിലും എന്നേക്കും നിലനിർത്തും; അവന്റെ സിംഹാസന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േക്കും സ്ഥിരമായി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ഈ വാക്കുകളും ഈ ദർശനവും എല്ലാം നാഥാൻ ദാവീദിനോടു പ്രസ്താവ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അപ്പോൾ ദാവീദ്‌രാജാവു അകത്തു ചെന്നു യഹോവയുടെ സന്നിധിയിൽ ഇരുന്നു പറഞ്ഞതെന്തെന്നാൽ: യഹോവയായ ദൈവമ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ീ എന്നെ ഇത്രത്തോളം കൊണ്ടുവരുവാൻ ഞാൻ ആർ? എന്റെ ഗൃഹവും എന്തുള്ള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ദൈവമേ, ഇതും പോരാ എന്നു തോന്നീട്ടു യഹോവയായ ദൈവമേ, വരുവാനുള്ള ദീർഘകാലത്തേക്കു അടിയ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ഗൃഹത്തെക്കുറിച്ചും നീ അരുളിച്ചെയ്കയും ശ്രേഷ്ഠപദവിയിലുള്ള മനുഷ്യന്റെ അവസ്ഥെക്കൊത്തവണ്ണം എ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ൂടരത്തിലേക്കും നിവാസത്തിൽനിന്നു നിവാസത്തിലേക്കും സഞ്ചര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ദരിക്കയും ചെയ്ത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ടിയന്നു ചെയ്ത ബഹുമാനത്തെക്കുറിച്ചു ദാവീദ് ഇനി എന്തു പറയേണ്ടു? നീ അടിയനെ അറിയു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യഹോവേ, അടിയൻ നിമിത്തവും നിന്റെ പ്രസാദപ്രകാരവും നീ ഈ മഹിമ ഒക്കെയും പ്രവർത്തിച്ചു ഈ വങ്കാര്യ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ല്ലാം അറിയിച്ചുതന്ന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ഞങ്ങൾ സ്വന്തചെവികൊണ്ടു കേട്ടതൊക്കെയും ഓർത്താൽ യഹോവേ, നിന്നെപ്പോലെ ഒരുത്തനുമില്ല; നീ അല്ലാതെ ഒര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വ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മിസ്രയീമിൽനിന്നു നീ ഉദ്ധരിച്ച നിന്റെ ജനത്തിന്റെ മുമ്പിൽനിന്നു ജാതികളെ നീക്കിക്കളകയിൽ വലിയത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യങ്കരവുമായ കാര്യങ്ങളാൽ നിനക്കു ഒരു നാമം സമ്പാദിക്കേണ്ടതിന്നു: ദൈവമേ നീ ചെന്നു നിനക്കു സ്വന്തജനമ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ണ്ടെടുത്ത നിന്റെ ജനമായ യിസ്രായേലിനെപ്പോലെ ഭൂമിയിൽ ഏതൊരു ജാതിയുള്ള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നിന്റെ ജനമായ യിസ്രായേലിനെ നീ എന്നേക്കും നിനക്കു സ്വന്തജനമാക്കുകയും യഹോവേ, നീ അവർ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എല്ലായിസ്രായേലിനോടുംകൂടെ സഞ്ചരിച്ചുവന്ന സ്ഥലങ്ങളിൽ എവിടെവെച്ചെങ്കിലും എന്റെ ജനത്തെ മേയിപ്പാൻ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മായ്തീരുകയും ചെയ്ത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ആകയാൽ യഹോവേ, ഇപ്പോൾ നീ അടിയനെയും അടിയന്റെ ഗൃഹത്തെയും കുറിച്ചു അരുളിച്ചെയ്ത വചനം എന്നേ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ഥിരമായിരിക്കട്ടെ; അരുളിച്ചെയ്തതുപോലെ തന്നേ ചെയ്യേണമ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സൈന്യങ്ങളുടെ യഹോവ യിസ്രായേലിന്റെ ദൈവമാകുന്നു; യിസ്രായേലിന്നു ദൈവം തന്നേ എന്നിങ്ങനെ നിന്റെ നാമ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േക്കും സ്ഥിരപ്പെട്ടു മഹത്വപ്പെടുകയും നിന്റെ ദാസനായ ദാവീദിന്റെ ഗൃഹം നിന്റെ മുമ്പാകെ നിലനിൽക്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യുമാറാ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എന്റെ ദൈവമേ, അടിയന്നു നീ ഒരു ഗൃഹം പണിയുമെന്നു വെളിപ്പെടുത്തിത്തന്നിരിക്കുന്നു; അതുകൊണ്ടു അടിയ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ിരുസന്നിധിയിൽ പ്രാർത്ഥിപ്പാൻ ധൈര്യംപ്രാ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ആകയാൽ യഹോവേ, നീ തന്നേ ദൈവം; അടിയന്നു ഈ നന്മയെ നീ വാഗ്ദാനം ചെയ്തുമ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അതുകൊണ്ടു അടിയന്റെ ഗൃഹം തിരുമുമ്പാകെ എന്നേക്കും ഇരിക്കേണ്ടതിന്നു അതിനെ അനുഗ്രഹിപ്പാൻ നിന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പിച്ചാക്കിയ യിസ്രായേൽ ന്യായാധിപതിമാരിൽ ആരോടെങ്കിലും: നിങ്ങൾ എനിക്കു ദേവദാരുകൊണ്ടു ഒരു ആലയ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സാദം തോന്നിയിരിക്കുന്നു; യഹോവേ, നീ അനുഗ്രഹിച്ചിരിക്കുന്നു; അതു എന്നേക്കും അനുഗ്രഹിക്കപ്പെട്ട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ിക്കു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ദാവീദ് തന്റെ അരമനയിൽ വസിച്ചിരിക്കുംകാലത്തു ഒരുനാൾ നാഥാൻ പ്രവാചകനോടു: ഇതാ ഞാൻ ദേവദാരുകൊണ്ട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മനയിൽ വസിക്കുന്നു; യഹോവയുടെ നിയമപെട്ടകമോ തിരശ്ശീലകൾക്കു കീഴെ ഇരിക്ക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നാഥാൻ ദാവീദിനോടു: നിന്റെ താല്പര്യംപോലെയൊക്കെയും ചെയ്താലും; യഹോവ നിന്നോടുകൂടെ ഉണ്ട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എന്നാൽ അന്നു രാത്രി നാഥാന്നു ദൈവത്തിന്റെ അരുളപ്പാടുണ്ടായതെന്തെന്നാൽ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നീ ചെന്നു എന്റെ ദാസനായ ദാവീദിനോടു പറക: യഹോവ ഇപ്രകാരം അരുളിച്ചെയ്യുന്നു; എനിക്കു വസിപ്പാനുള്ള ആലയ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ണിയേണ്ടതു നീയ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ണിയാതെയിരിക്കുന്നതു എന്തു എന്നു ഒരു വാക്കു ഞാൻ കല്പിച്ചിട്ടുണ്ട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ആകയാൽ നീ എന്റെ ഭൃത്യനായ ദാവീദിനോടു പറയേണ്ടതെന്തെന്നാൽ: സൈന്യങ്ങളുടെ യഹോവ ഇപ്രകാ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ുളിച്ചെയ്യുന്നു: നീ എന്റെ ജനമായ യിസ്രായേലിന്നു പ്രഭുവായിരിക്കേണ്ടതിന്നു ഞാൻ നി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ല്പുറത്തുനിന്നു, ആടുകളെ നോക്കുമ്പോൾ തന്നേ എടു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2026-08-01T12:29:01Z</dcterms:created>
  <dcterms:modified xsi:type="dcterms:W3CDTF">2026-08-01T12:29:01Z</dcterms:modified>
  <dc:title>1 நாளாகமம் : 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