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நன்றி நன்றி ஐயா - (8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யிரே பார்த்துக் கொள்வீரே - (2)
குறைவேல்லாம் நிறைவாக்குவீர் - எந்தன்
குறைவேல்லாம் நிறைவாக்குவீர்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ராஃவா சுகம் தரும் தெய்வம் - (2)
வியாதிகள் எனக்கில்லையே - இனி
வியாதிகள் எனக்கில்லையே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ேகோவாஷம்மா கூடவே இருப்பீர் - (2)
தனியாக விடமாட்டீர் - என்னை
தனியாக விடமாட்டீர்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சொல்வேனே என் யேசுவே
நன்மை செய்தீரே என் வாழ்விலே - (3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2026-10-23T14:10:20Z</dcterms:created>
  <dcterms:modified xsi:type="dcterms:W3CDTF">2026-10-23T14:10:20Z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