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லத்த ஜனங்கள் உம்மை மகிமைப்படுத்துவார்கள்; கொடூரமான ஜாதிகளின் நகரம் உமக்குப் பய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லத்த ஜனங்கள் உம்மை மகிமைப்படுத்துவார்கள்; கொடூரமான ஜாதிகளின் நகரம் உமக்குப் பய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னங்கள்மேலுமுள்ள முக்காட்டையும், சகல ஜாதிகளையும் மூடியிருக்கிற மூடலையும், இந்த மலையிலே அகற்றிப்போ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ன் மதில்களுடைய உயர்ந்த அரணைக் கீழே தள்ளித் தாழ்த்தித் தரையிலே தூளாக அழ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వే నా దేవుడవు నేను నిన్ను హెచ్చించెదను నీ నామమును స్తుతించె దను నీవు అద్భుత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వి, సత్యస్వభావము ననుస రించి నీవు పూర్వకాలమున చేసిన నీ ఆలోచనలు నెరవేర్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పట్టణము దిబ్బగాను ప్రాకారముగల పట్టణము పాడుగాను అన్యుల నగరి పట్టణముగా మరల ఉండకుండ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వి అది మరల ఎన్నడును కట్టబడకుండ చ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భీకరుల ఊపిరి గోడకు తగిలిన గాలివానవలె ఉండగా నీవు బీదలకు శరణ్యముగా ఉంటివి దరిద్రులకు కలిగిన శ్రమ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శరణ్యముగాను గాలివాన తగులకుండ ఆశ్రయముగాను వెట్ట తగుల కుండ నీడగాను ఉంట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బట్టి బలిష్ఠులైన జనులు నిన్ను ఘనపరచెదరు భీకరజనముల పట్టణస్థులు నీకు భ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ఎండిన దేశములో ఎండ వేడిమి అణగిపోవునట్లు నీవు అన్యుల ఘోషను అణచివేసితివి మేఘచ్ఛాయవలన ఎ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ణచివేయబడునట్లు బలాత్కారుల జయకీర్తన అణచివ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పర్వతముమీద సైన్యములకధిపతియగు యెహోవా సమస్తజనముల నిమిత్తము క్రొవ్వినవాటితో విందు 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డ్డిమీదనున్న ద్రాక్షారసముతో విందుచేయును nమూలుగుగల క్రొవ్వినవాటితో విందుచేయును మడ్డిమీది నిర్మల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తో వింద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మస్తజనముల ముఖములను కప్పుచున్న ముసుకును సమస్త జనములమీద పరచబడిన తెరను ఈ పర్వతము మీద ఆయన తీసివ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ెన్నడును ఉండకుండ మరణమును ఆయన మింగి వేయును. ప్రభువైన యెహోవా ప్రతివాని ముఖముమీది బాష్ప బింద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డిచివేయును భూమిమీదనుండి తన జనులనిందను తీసివేయును ఈలాగున జరుగుననియెహోవా సెలవ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దినమున జనులీలాగు నందురు ఇదిగో మనలను రక్షించునని మనము కనిపెట్టుకొని యున్న మన దేవుడు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ిన యెహోవా ఈయనే ఆయన రక్షణనుబట్టి సంతోషించి ఉత్సహిం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హస్తము ఈ పర్వతముమీద నిలుచును పెంటకుప్పలో వరిగడ్డి త్రొక్కబడునట్లు మోయాబీయులు తమ చోట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ొక్క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ఈతగాండ్రు ఈదుటకు తమ చేతులను చాపునట్లు వారు దాని మధ్యను తమ చేతులను చాపుదురు వారెన్ని తంత్ర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్నినను యెహోవా వారి గర్వమును అణ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ోయాబూ, నీ ప్రాకారముల పొడవైన కోటలను ఆయన క్రుంగగొట్టును వాటిని నేలకు అణగద్రొక్కి ధూళిపాల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2026-10-21T04:43:10Z</dcterms:created>
  <dcterms:modified xsi:type="dcterms:W3CDTF">2026-10-21T04:43:10Z</dcterms:modified>
  <dc:title>యెషయా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