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பு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எந்தமட்டும் என் ஆத்துமாவை வருத்தப்படுத்தி, வார்த்தைகளினால் என்னை நொறுக்குவீர்கள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 பத்துதரம் என்னை நிந்தித்தீர்கள்; நீங்கள் எனக்குக் கடினமுகம் காண்பிக்கிறதினால் உங்களுக்கு வெட்கம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 பத்துதரம் என்னை நிந்தித்தீர்கள்; நீங்கள் எனக்குக் கடினமுகம் காண்பிக்கிறதினால் உங்களுக்கு வெட்க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தப்பிநடந்தது மெய்யானாலும், என் தப்பிதம் என்னோடேதான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எனக்கு விரோதமாகப் பெருமைபாராட்டி, எனக்கு நிந்தையாக என்னைக் கடிந்துகொள்ளவேண்டும் என்றிருப்பீர்களாகி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் என்னைக் கவிழ்த்து தம்முடைய வலையை என்மேல் வீசினார் என்று அறிய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ொடுமை என்று கூப்பிடுகிறேன், கேட்பார் ஒருவரும் இல்லை; கூக்குரலிடுகிறேன், நியாய விசாரணை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கொடுமை என்று கூப்பிடுகிறேன், கேட்பார் ஒருவரும் இல்லை; கூக்குரலிடுகிறேன், நியாய விசாரணை இ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டந்துபோகக் கூடாதபடிக்கு அவர் என் பாதையை வேலியடைத்து என் வழிகளை இருளாக்கிவிட்ட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னிலிருந்த என் மகிமையை அவர் உரிந்துகொண்டு, என் சிரசின் கிரீடத்தை எடுத்துப்போட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 என்னை நான்குபுறத்திலும் நாசமாக்கினார், நான் அற்றுப்போகிறேன்; என் நம்பிக்கையை ஒரு செடியைப்போலப் பிடுங்கிப்போட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 தமது கோபத்தை என்மேல் எரியப்பண்ணினார், என்னைத் தம்முடைய சத்துருக்களில் ஒருவனாக எண்ணிக்கொள்ள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ுடைய தண்டுப்படைகள் ஏகமாய் வந்து, எனக்கு விரோதமாய்த் தங்கள் வழியை உயர்த்தி, என் கூடாரத்தைச் சுற்றிப் பாளயமிறங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ை என்னைவிட்டுத் தூரப்படுத்தினார்; எனக்கு அறிமுகமானவர்கள் எனக்கு அந்நியராய்ப்போ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பந்துஜனங்கள் விலகிப்போனார்கள்; என் சிநேகிதர் என்னை மறந்துவி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ீட்டு ஜனங்களும், என் வேலைக்காரிகளும், என்னை அந்நியராய் எண்ணுகிறார்கள்; அவர்கள் பார்வைக்கு நான் பரதேசியா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 வீட்டு ஜனங்களும், என் வேலைக்காரிகளும், என்னை அந்நியராய் எண்ணுகிறார்கள்; அவர்கள் பார்வைக்கு நான் பரதேசியா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என் வேலைக்காரனைக் கூப்பிடுகிறபோது அவன் எனக்கு உத்தரவு கொடான்; என் வாயினால் நான் அவனைக் கெஞ்சவேண்டியதா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ுவாசம் என் மனைவிக்கு வேறுபட்டிருக்கிறது; என் கர்ப்பத்தின் பிள்ளைகளுக்காகப் பரிதபிக்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ிறுபிள்ளைகளும் என்னை அசட்டைபண்ணுகிறார்கள்; நான் எழுந்தால், அவர்கள் எனக்கு விரோதமாய்ப பேசு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ிராண சிநேகிதர் எல்லாரும் என்னை வெறுக்கிறார்கள்; நான் சிநேகித்தவர்கள் எனக்கு விரோதிகளா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ிராண சிநேகிதர் எல்லாரும் என்னை வெறுக்கிறார்கள்; நான் சிநேகித்தவர்கள் எனக்கு விரோதிகளா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எலும்புகள் என் தோலோடும் என் மாம்சத்தோடும் ஒட்டிக்கொண்டிருக்கிறது, என் பற்களை மூடக் கொஞ்சம் தோல்மாத்திரம் தப்பின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 சிநேகிதரே, எனக்கு இரங்குங்கள், எனக்கு இரங்குங்கள்; தேவனுடைய கை என்னைத் தொ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ைப்போல நீங்களும் என்னைத் துன்பப்படுத்துவானேன்? என் மாம்சம் பட்சிக்கப்பட்டாலும் நீங்கள் திருப்தியற்றிருக்கிறதென்ன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, நான் இப்பொழுது சொல்லும் வார்த்தைகள் எழுதப்பட்டால் நலமாயிருக்கும்; அவைகள் ஒரு புஸ்தகத்தில் வரையப்பட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ல்லது என்றைக்கும் நிலைக்க அவைகள் கருங்கல்லிலே உளிவெட்டாகவும் சுய எழுத்தாகவும் பதிந்தால் நலம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 மீட்பர் உயிரோடிருக்கிறார் என்றும், அவர் கடைசிநாளில் பூமியின்மேல் நிற்பார் என்றும் நான் அறிந்திருக்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 என் தோல் முதலானவை அழுகிப்போனபின்பு, நான் என் மாம்சத்தில் இருந்து தேவனைப் பார்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ை நானே பார்ப்பேன்; அந்நிய கண்கள் அல்ல, என் கண்களே அவரைக் காணும்; இந்த வாஞ்சையால் உள்ளிந்திரியங்கள் எனக்குள் சோர்ந்து போ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ை நானே பார்ப்பேன்; அந்நிய கண்கள் அல்ல, என் கண்களே அவரைக் காணும்; இந்த வாஞ்சையால் உள்ளிந்திரியங்கள் எனக்குள் சோர்ந்து போ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ாரியத்தின் மூலம் எனக்குள் கண்டுபிடிக்கப்படுகையில், நாம் ஏன் அவனைத் துன்பப்படுத்துகிறோம் என்று நீங்கள் சொல்லவேண்டியதா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யத்துக்குப் பயப்படுங்கள்; நியாயத்தீர்ப்பு உண்டென்கிறதை நீங்கள் அறியும்பொருட்டு, மூர்க்கமானது பட்டயத்தினால் உண்டாகும் ஆக்கினையை வரப்பண்ணும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ட்டயத்துக்குப் பயப்படுங்கள்; நியாயத்தீர்ப்பு உண்டென்கிறதை நீங்கள் அறியும்பொருட்டு, மூர்க்கமானது பட்டயத்தினால் உண்டாகும் ஆக்கினையை வரப்பண்ண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1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अय्यूब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ुम कब तक मेरे प्राण को दु:ख देते रहोगे; और बातों से मुझे चूर चूर करोग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इन दसों बार तुम लोग मेरी निन्दा ही करते रहे, तुम्हें लज्जा नहीं आती, कि तुम मेरे साथ कठोरता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रताव करते ह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ान लिया कि मुझ से भूल हुई, तौभी वह भूल तो मेरे ही सिर पर रह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दि तुम सचमुच मेरे विरुद्ध अपनी बड़ाई करते हो और प्रमाण देकर मेरी निन्दा करते ह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ो यह जान लो कि ईश्वर ने मुझे गिरा दिया है, और मुझे अपने जाल में फंसा ल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देखो, मैं उपद्रव! उपद्रव! यों चिल्लाता रहता हूँ, परन्तु कोई नहीं सुनता; मैं सहायता के लिये दोह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ता रहता हूँ, परन्तु कोई न्याय नहीं कर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सने मेरे मार्ग को ऐसा रूंधा है कि मैं आगे चल नहीं सकता, और मेरी डगरें अन्धेरी कर द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मेरा वैभव उसने हर लिया है, और मेरे सिर पर से मुकुट उता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सने चारों ओर से मुझे तोड़ दिया, बस मैं जाता रहा, और मेरा आसरा उसने वृक्ष की नाईं उखाड़ डाल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उसने मुझ पर अपना क्रोध भड़काया है और अपने शत्रुओं में मुझे गिन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के दल इकट्ठे हो कर मेरे विरुद्ध मोर्चा बान्धते हैं, और मेरे डेरे के चारों ओर छावनी डाल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सने मेरे भाइयों को मुझ से दूर किया है, और जो मेरी जान पहचान के थे, वे बिलकुल अनजान हो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मेरे कुटुंबी मुझे छोड़ गए हैं, और जो मुझे जानते थे वह मुझे भूल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ो मेरे घर में रहा करते थे, वे, वरन मेरी दासियां भी मुझे अनजाना गिनने लगीं हैं; उनकी दृष्टि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परदेशी हो गय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मैं अपने दास को बुलाता हूँ, तब वह नहीं बोलता; मुझे उस से गिड़गिड़ाना पड़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ेरी सांस मेरी स्त्री को और मेरी गन्ध मेरे भाइयों की दृष्टि में घिनौनी लग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लड़के भी मुझे तुच्छ जानते हैं; और जब मैं उठने लगता, तब वे मेरे विरुद्ध बोल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मेरे सब परम मित्र मुझ से द्वेष रखते हैं, और जिन से मैं ने प्रेम किया सो पलटकर मेरे विरोधी हो ग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ेरी खाल और मांस मेरी हड्डियों से सट गए हैं, और मैं बाल बाल बच गय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हे मेरे मित्रो! मुझ पर दया करो, दया, क्योंकि ईश्वर ने मुझे मा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ुम ईश्वर की नाईं क्यों मेरे पीछे पड़े हो? और मेरे मांस से क्यों तृप्त नहीं हुए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भला होता, कि मेरी बातें लिखी जातीं; भला होता, कि वे पुस्तक में लिखी जाती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और लोहे की टांकी और शीशे से वे सदा के लिये चट्टान पर खोदी जात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मुझे तो निश्चय है, कि मेरा छुड़ाने वाला जीवित है, और वह अन्त में पृथ्वी पर खड़ा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अपनी खाल के इस प्रकार नाश हो जाने के बाद भी, मैं शरीर में हो कर ईश्वर का दर्शन प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उसका दर्शन मैं आप अपनी आंखों से अपने लिये करूंगा, और न कोई दूसरा। यद्यपि मेरा हृदय अन्दर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्दर चूर चूर भी हो जाए, तौभी मुझ में तो धर्म का मूल पाया जाता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तुम जो कहते हो हम इस को क्योंकर सताए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ो तुम तलवार से डरो, क्योंकि जलजलाहट से तलवार का दण्ड मिलता है, जिस से तुम जान लो कि न्याय हो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2026-10-21T07:47:39Z</dcterms:created>
  <dcterms:modified xsi:type="dcterms:W3CDTF">2026-10-21T07:47:39Z</dcterms:modified>
  <dc:title>अय्यूब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