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presProps" Target="presProps.xml"/>
  <Relationship Id="rId78" Type="http://schemas.openxmlformats.org/officeDocument/2006/relationships/viewProps" Target="viewProps.xml"/>
  <Relationship Id="rId7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n the eighteenth year of king Jeroboam the son of Nebat reigned Abijam over Judah.]]></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n the eighteenth year of king Jeroboam the son of Nebat reigned Abijam over Judah.]]></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ree years reigned he in Jerusalem. and his mother's name was Maachah, the daughter of Abishalo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ree years reigned he in Jerusalem. and his mother's name was Maachah, the daughter of Abishalo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walked in all the sins of his father, which he had done before him: and his heart was not perfect with the LORD his God, as the heart of David his father.]]></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walked in all the sins of his father, which he had done before him: and his heart was not perfect with the LORD his God, as the heart of David his father.]]></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for David's sake did the LORD his God give him a lamp in Jerusalem, to set up his son after him, and to establish Jerusalem:]]></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for David's sake did the LORD his God give him a lamp in Jerusalem, to set up his son after him, and to establish Jerusalem:]]></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Nevertheless for David's sake did the LORD his God give him a lamp in Jerusalem, to set up his son after him, and to establish Jerusale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cause David did that which was right in the eyes of the LORD, and turned not aside from any thing that he commanded him all the days of his life, save only in the matter of Uriah the Hittit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ecause David did that which was right in the eyes of the LORD, and turned not aside from any thing that he commanded him all the days of his life, save only in the matter of Uriah the Hittite.]]></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re was war between Rehoboam and Jeroboam all the days of his lif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 rest of the acts of Abijam, and all that he did, are they not written in the book of the chronicles of the kings of Judah? And there was war between Abijam and Jeroboa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e rest of the acts of Abijam, and all that he did, are they not written in the book of the chronicles of the kings of Judah? And there was war between Abijam and Jeroboam.]]></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bijam slept with his fathers; and they buried him in the city of David: and Asa his son reigned in his position.]]></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bijam slept with his fathers; and they buried him in the city of David: and Asa his son reigned in his positio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n the twentieth year of Jeroboam king of Israel reigned Asa over Judah.]]></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forty and one years reigned he in Jerusalem. And his mother's name was Maachah, the daughter of Abishalom.]]></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forty and one years reigned he in Jerusalem. And his mother's name was Maachah, the daughter of Abishalom.]]></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sa did that which was right in the eyes of the LORD, as did David his fath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took away the sodomites out of the land, and removed all the idols that his fathers had mad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he took away the sodomites out of the land, and removed all the idols that his fathers had mad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so Maachah his mother, even her he removed from being queen, because she had made an idol in a grove; and Asa destroyed her idol, and burnt it by the brook Kidron.]]></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so Maachah his mother, even her he removed from being queen, because she had made an idol in a grove; and Asa destroyed her idol, and burnt it by the brook Kidro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lso Maachah his mother, even her he removed from being queen, because she had made an idol in a grove; and Asa destroyed her idol, and burnt it by the brook Kidro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high places were not removed: nevertheless Asa's heart was perfect with the LORD all his day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the high places were not removed: nevertheless Asa's heart was perfect with the LORD all his day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brought in the things which his father had dedicated, and the things which himself had dedicated, into the house of the LORD, silver, and gold, and vessel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brought in the things which his father had dedicated, and the things which himself had dedicated, into the house of the LORD, silver, and gold, and vessel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re was war between Asa and Baasha king of Israel all their day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there was war between Asa and Baasha king of Israel all their day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Baasha king of Israel went up against Judah, and built Ramah, that he might not suffer any to go out or come in to Asa king of Judah.]]></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Baasha king of Israel went up against Judah, and built Ramah, that he might not suffer any to go out or come in to Asa king of Judah.]]></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sa took all the silver and the gold that were left in the treasures of the house of the LORD, and the treasures of the king's house, and delivered them into the hand of his servants: and king Asa sent them to Benhadad, the son of Tabrimon, the son of Hezion, king of Syria, that dwelt at Damascus, say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sa took all the silver and the gold that were left in the treasures of the house of the LORD, and the treasures of the king's house, and delivered them into the hand of his servants: and king Asa sent them to Benhadad, the son of Tabrimon, the son of Hezion, king of Syria, that dwelt at Damascus, say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sa took all the silver and the gold that were left in the treasures of the house of the LORD, and the treasures of the king's house, and delivered them into the hand of his servants: and king Asa sent them to Benhadad, the son of Tabrimon, the son of Hezion, king of Syria, that dwelt at Damascus, saying,]]></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Asa took all the silver and the gold that were left in the treasures of the house of the LORD, and the treasures of the king's house, and delivered them into the hand of his servants: and king Asa sent them to Benhadad, the son of Tabrimon, the son of Hezion, king of Syria, that dwelt at Damascus, saying,]]></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 is a league between me and you, and between my father and your father: behold, I have sent unto you a present of silver and gold; come and break your league with Baasha king of Israel, that he may depart from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 is a league between me and you, and between my father and your father: behold, I have sent unto you a present of silver and gold; come and break your league with Baasha king of Israel, that he may depart from 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There is a league between me and you, and between my father and your father: behold, I have sent unto you a present of silver and gold; come and break your league with Baasha king of Israel, that he may depart from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Benhadad hearkened unto king Asa, and sent the captains of the hosts which he had against the cities of Israel, and stroke Ijon, and Dan, and Abelbethmaachah, and all Cinneroth, with all the land of Naphtali.]]></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Benhadad hearkened unto king Asa, and sent the captains of the hosts which he had against the cities of Israel, and stroke Ijon, and Dan, and Abelbethmaachah, and all Cinneroth, with all the land of Naphtali.]]></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So Benhadad hearkened unto king Asa, and sent the captains of the hosts which he had against the cities of Israel, and stroke Ijon, and Dan, and Abelbethmaachah, and all Cinneroth, with all the land of Naphtali.]]></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it came to pass, when Baasha heard thereof, that he left off building of Ramah, and dwelt in Tirzah.]]></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king Asa made a proclamation throughout all Judah; none was exempted: and they took away the stones of Ramah, and the timber thereof, wherewith Baasha had built; and king Asa built with them Geba of Benjamin, and Mizpah.]]></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king Asa made a proclamation throughout all Judah; none was exempted: and they took away the stones of Ramah, and the timber thereof, wherewith Baasha had built; and king Asa built with them Geba of Benjamin, and Mizpah.]]></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king Asa made a proclamation throughout all Judah; none was exempted: and they took away the stones of Ramah, and the timber thereof, wherewith Baasha had built; and king Asa built with them Geba of Benjamin, and Mizpah.]]></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rest of all the acts of Asa, and all his might, and all that he did, and the cities which he built, are they not written in the book of the chronicles of the kings of Judah? Nevertheless in the time of his old age he was diseased in his fee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rest of all the acts of Asa, and all his might, and all that he did, and the cities which he built, are they not written in the book of the chronicles of the kings of Judah? Nevertheless in the time of his old age he was diseased in his fee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 rest of all the acts of Asa, and all his might, and all that he did, and the cities which he built, are they not written in the book of the chronicles of the kings of Judah? Nevertheless in the time of his old age he was diseased in his fee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sa slept with his fathers, and was buried with his fathers in the city of David his father: and Jehoshaphat his son reigned in his positio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Asa slept with his fathers, and was buried with his fathers in the city of David his father: and Jehoshaphat his son reigned in his positio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adab the son of Jeroboam began to reign over Israel in the second year of Asa king of Judah, and reigned over Israel two year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Nadab the son of Jeroboam began to reign over Israel in the second year of Asa king of Judah, and reigned over Israel two year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did evil in the sight of the LORD, and walked in the way of his father, and in his sin wherewith he made Israel to si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did evil in the sight of the LORD, and walked in the way of his father, and in his sin wherewith he made Israel to si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Baasha the son of Ahijah, of the house of Issachar, conspired against him; and Baasha stroke him at Gibbethon, which belonged to the Philistines; for Nadab and all Israel laid siege to Gibbethon.]]></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Baasha the son of Ahijah, of the house of Issachar, conspired against him; and Baasha stroke him at Gibbethon, which belonged to the Philistines; for Nadab and all Israel laid siege to Gibbethon.]]></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Baasha the son of Ahijah, of the house of Issachar, conspired against him; and Baasha stroke him at Gibbethon, which belonged to the Philistines; for Nadab and all Israel laid siege to Gibbethon.]]></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Even in the third year of Asa king of Judah did Baasha slay him, and reigned in his position.]]></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Even in the third year of Asa king of Judah did Baasha slay him, and reigned in his position.]]></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he reigned, that he stroke all the house of Jeroboam; he left not to Jeroboam any that breathed, until he had destroyed him, according unto the saying of the LORD, which he spoke by his servant Ahijah the Shilonite:]]></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he reigned, that he stroke all the house of Jeroboam; he left not to Jeroboam any that breathed, until he had destroyed him, according unto the saying of the LORD, which he spoke by his servant Ahijah the Shilonite:]]></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it came to pass, when he reigned, that he stroke all the house of Jeroboam; he left not to Jeroboam any that breathed, until he had destroyed him, according unto the saying of the LORD, which he spoke by his servant Ahijah the Shilonite:]]></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ecause of the sins of Jeroboam which he sinned, and which he made Israel sin, by his provocation wherewith he provoked the LORD God of Israel to ang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Because of the sins of Jeroboam which he sinned, and which he made Israel sin, by his provocation wherewith he provoked the LORD God of Israel to ang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Now the rest of the acts of Nadab, and all that he did, are they not written in the book of the chronicles of the kings of Israel?]]></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Now the rest of the acts of Nadab, and all that he did, are they not written in the book of the chronicles of the kings of Israel?]]></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ere was war between Asa and Baasha king of Israel all their day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n the third year of Asa king of Judah began Baasha the son of Ahijah to reign over all Israel in Tirzah, twenty and four year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In the third year of Asa king of Judah began Baasha the son of Ahijah to reign over all Israel in Tirzah, twenty and four year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did evil in the sight of the LORD, and walked in the way of Jeroboam, and in his sin wherewith he made Israel to si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he did evil in the sight of the LORD, and walked in the way of Jeroboam, and in his sin wherewith he made Israel to sin.]]></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774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இராஜாக்கள் : 1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நேபாத்தின் குமாரனாகிய யெரொபெயாம் என்னும் ராஜாவின் பதினெட்டாம் வருஷத்திலே அபியாம் யூதா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று வருஷம் எருசலேமில் ராஜ்யபாரம்பண்ணினான்; அப்சலோமின் குமாரத்தியாகிய அவனுடைய தாயின்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ன் தகப்பன் தனக்கு முன்செய்த எல்லாப் பாவங்களிலும் அவன் நடந்தான்; அவன் இருதயம் அவன் தகப்பனாகி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ன் இருதயத்தைப்போல், தன் தேவனாகிய கர்த்தருக்கு முன்பாக உத்தமமாயி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னாலும் தாவீதினிமித்தம் அவனுடைய தேவனாகிய கர்த்தர், அவனுக்குப் பிற்பாடு அவன் குமார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ப்பண்ணுகிறதினாலும், எருசலேமை நிலை நிறுத்துகிறதினாலும், அவனுக்கு எருசலேமில் ஒரு வி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 வந்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 ஏத்தியனாகிய உரியாவின் சங்கதி ஒன்றுதவிர கர்த்தர் தனக்குக் கட்டளையிட்டதிலே தான் உயிரோ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ளெல்லாம் ஒன்றையும் விட்டு விலகாமல், அவர் பார்வைக்குச் செம்மையானதைச் செய்து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ரெகொபொயாமுக்கும் யெரொபெயாமுக்கும் அவர்கள் இருந்த நாட்களிலெல்லாம் யுத்தம் நடந்து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யாமின் மற்ற வர்த்தமானங்களும், அவன் செய்தவை யாவும் யூதாவுடைய ராஜாக்களின் நாளாகமப்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ழுதியிருக்கிறது; அபியாமுக்கும் யெரொபெயாமுக்கும் யுத்தம் நடந்து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யாம் தன் பிதாக்களோடே நித்திரையடைந்தபின், அவனைத் தாவீதின் நகரத்தில் அடக்கம்பண்ணினார்கள்;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ஆசா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ஸ்ரவேலின் ராஜாவாகிய யெரொபெயாமின் இருபதாம் வருஷத்திலே ஆசா யூதாவின்மேல் ராஜாவா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நாற்பத்தொரு வருஷம் எருசலேமில் ராஜ்யபாரம்பண்ணினான்; அப்சலோமின் குமாரத்தியாகிய அவனுடைய தாயின்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ஆசா தன் தகப்பனாகிய தாவீதைப் போல் கர்த்தரின் பார்வைக்குச் செம்மையா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ன் இலச்சையான புணர்ச்சிக் காரரை தேசத்திலிருந்து அகற்றி, தன் பிதாக்கள் உண்டுபண்ணின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யெல்லாம் வில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ப்பிலே அருவருப்பான விக்கிரகத்தை உண்டுபண்ணின தன் தாயாகிய மாகாளையும் ராஜாத்தியாய் இராத படி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க்கிவிட்டான்; அவளுடைய விக்கிரகத்தையும் ஆசா நிர்மூலமாக்கி, கீதரோன் ஆற்ற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ரித்து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மேடைகளோ தகர்க்கப்படவில்லை; ஆனாலும் ஆசா உயிரோடிருந்த நாளெல்லாம் அவன் இருதயம் கர்த்த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த்தம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ன் தகப்பனும் தானும் பரிசுத்தப் படுத்தும்படி நேர்ந்துகொண்ட வெள்ளியையும் பொ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முட்டுகளையும் அவன் கர்த்தருடைய ஆலயத்திலே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ஆசாவுக்கும் இஸ்ரவேலின் ராஜாவாகிய பாஷாவுக்கும் அவர்களுடைய நாட்களிலெல்லாம் யு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ஒருவரும் யூதாவின் ராஜாவாகிய ஆசாவினிடத்தில் போக்குவரத்தாயிராதபடிக்கு, இஸ்ரவேலின் ராஜாவாகிய பா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க்கு விரோதமாக வந்து ராமாவைக்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ஆசா கர்த்தருடைய ஆலயத்தின் பொக்கிஷங்களில் மீதியான எல்லா வெள்ளியையும் பொன்னை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அரமனையின் பொக்கிஷங்களையும் எடுத்து, அவைகளைத் தன் ஊழியக்காரர் கையிலே தமஸ்கு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மாயிருக்கிற எசியோனின் மகனாகிய தப்ரிமோனின் குமாரன் பெனாதாத் என்னும் சீரியாவின் ராஜா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னக்கும் உமக்கும் என் தகப்பனுக்கும் உம்முடைய தகப்பனுக்கும் உடன்படிக்கை உண்டே; இதோ, உ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மதியாய் வெள்ளியையும் பொன்னையும் அனுப்புகிறேன்; இஸ்ரவேலின் ராஜாவாகிய பாஷா என்னைவிட்டு வில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ம்படிக்கு, நீர் வந்து அவனோடு செய்த உடன்படிக்கையைத் தள்ளிப்போடும் என்று சொல்லச்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னாதாத், ராஜாவாகிய ஆசாவுக்குச் செவிகொடுத்து, தனக்கு உண்டான சேனாபதிகளை இஸ்ரவேலின் பட்டண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மாக அனுப்பி, ஈயோனையும், தாணையும் பெத்மாக்கா என்னும் ஆபேலையும் கின்னரேத் அனைத்தையும் நப்த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த்தேசத்தோடுங் கூடமுறிய அ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ஷா அதைக் கேட்டபோது, ராமாவைக் கட்டுகிறதை விட்டு திர்சாவிலிருந்து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ராஜாவாகிய ஆசா யூதா எங்கும் ஒருவரும் தப்பாமல் எல்லாரும் போய், பாஷா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மாவின்கற்களையும் அதின் மரங்களையும் எடுத்துவர பறைமுறை இடுவித்து; அவைகளினால் பென்ய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த்திரத்திலுள்ள கேபாவையும் மிஸ்பாவையும் 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சாவின் மற்ற எல்லா வர்த்தமானங்களும், அவனுடைய எல்லா வல்லமையும், அவன் செய்தவை யாவும், அவன்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ணங்களின் வரலாறும், யூதாவுடைய ராஜாக்களின் நாளாகமப் புஸ்தகத்தில் அல்லவோ எழுதியிருக்கிற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ர்வயதான காலத்தில் அவனுடைய கால்களில் வியாதி 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ஆசா தன் பிதாக்களோடே நித்திரையடைந்தபின், தன் தகப்பனாகிய தாவீதின் நகரத்திலே தன் பிதாக்களண்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க்கம்பண்ணப்பட்டான்; அவன் குமாரனாகிய யோசபாத் அவன் ஸ்தானத்திலே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யூதாவின் ராஜாவாகிய ஆசாவின் இரண்டாம் வருஷத்திலே யெரொபெயாமின் குமாரனாகிய நாதாப் இஸ்ரவேலி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கி, இரண்டு வருஷம் இஸ்ரவேலின்மேல் ராஜ்யபார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ன் கர்த்தருடைய பார்வைக்குப் பொல்லாப்பானதைச் செய்து, தன் தகப்பன் வழியிலும், அவன் இஸ்ரவே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யப்பண்ணின அவனுடைய பாவத்திலும்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இசக்கார் வம்சத்தானாகிய அகியாவின் குமாரனான பாஷா, அவனுக்கு விரோதமாய்க் கட்டுப்பாடுபண்ணி, நாதா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த்தும் பெலிஸ்தருக்கு இருந்த கிபெத்தோனை முற்றிக்கைபோட்டிருக்கையில், பாஷா அவனைக் கிபெ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பாஷா யூதாவின் ராஜாவாகிய ஆசாவின் மூன்றாம் வருஷத்திலே அவனைக் கொன்றுபோட்டபின், அவன் ஸ்தான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யெரொபெயாம் செய்ததும், இஸ்ரவேலைச் செய்யப்பண்ணினதுமான பாவங்களினிமித்தமும்,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தேவனாகிய கர்த்தருக்கு உண்டாக்கின கோபத்தினிமித்தமும், கர்த்தர் சீலோனியனான அகியா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து ஊழியக்காரனைக்கொண்டு சொல்லியிருந்த வார்த்தையி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ராஜாவானபின் அவன் யெரொபெயாமின் வீட்டாரையெல்லாம் வெட்டிப்போட்டான்; யெரொபெயாமுக்கு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வாசமுள்ளதொன்றையும் அவன் அழிக்காமல் விட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தாபின் மற்ற வர்த்தமானங்களும் அவன் செய்தவை யாவும் இஸ்ரவேல் ராஜாக்களின் நாளாகமப் புஸ்த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லவோ எழுதி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ஆசாவுக்கும் இஸ்ரவேல் ராஜாவாகிய பாஷாவுக்கும் அவர்கள் நாட்களிலெல்லாம் யுத்தம் நடந்துகொண்டி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யூதாவின் ராஜாவாகிய ஆசாவின் மூன்றாம் வருஷத்திலே அகியாவின் குமாரனாகிய பாஷா, இஸ்ரவேலனைத்தின் 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சாவிலே ராஜாவாகி இருபத்து நாலு வருஷம் ஆ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கர்த்தரின் பார்வைக்குப் பொல்லாப்பானதைச் செய்து, யெரொபெயாமின் வழியிலும், அவன் இஸ்ரவேலை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வஞ்செய்யப்பண்ணின அவனுடைய பாவத்திலும்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இராஜாக்கள் : 15]]></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2026-11-02T23:13:42Z</dcterms:created>
  <dcterms:modified xsi:type="dcterms:W3CDTF">2026-11-02T23:13:42Z</dcterms:modified>
  <dc:title>1 இராஜாக்கள் : 15</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