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 என் முழுஇருதத்தோடும் துதிப்பேன்; தேவர்களுக்கு முன்பாக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 தைரியப்படுத்தினீர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பூமியின் ராஜாக்களெல்லாரும் உமது வாயின் வார்த்தைகளைக் கேட்கும்போது உம்மைத் துத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பெரிதாயிருப்பதினால், அவர்கள் கர்த்தரின் வழிகளைப் பா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 தூரத்திலிருந்து அறி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 தூரத்திலிருந்து அறி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હું મારા ખરા હૃદયથી તમારી આભારસ્તુતિ ગાઇશ; હું તમારા સ્તુતિગાન દેવોની સમક્ષ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ી વફાદારી અને સાચા પ્રેમ માટે, હું તમારા પવિત્ર મંદિર તરફ ફરીને ભજન કરીશ, હું તમારો આભ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ીશ અને સ્તુતિ ગાઇશ કારણ કે તમારા શબ્દોએ તમારા નામને બધી વસ્તુઓ કરતાં ઉચ્ચપદે મૂક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પ્રાર્થના કરી તે જ દિવસે તમે મને ઉત્તર આપ્યો; અને આત્મબળ આપી મને બળવાન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પૃથ્વીનાં સર્વ રાજાઓએ તમારા મુખનાં વચન સાંભળ્યાં છે; તેથી તેઓ તમારી સ્તુતિ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યહોવાના માગોર્ર્ વિષે ગીત ગાશે, કારણકે યહોવાનો મહિમા મહાન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કે યહોવા સવોર્ચ્ચ સ્થાને બિરાજે છે. તે નિર્ધન અને રાંક લોકોની કાળજી લે છે. પણ ગવિર્ષ્ઠ મા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 દૂરથી જ ઓળ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ભલે સંકટો મારા પર આવી પડે, તો પણ તમે મને સુરક્ષિત પાર ઉતારજો; મારા શત્રુઓના ક્રોધની સામે તું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 લાંબો કરજે, તમારા પરાક્રમથી તમે મને બચાવ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મારા જીવનને માટે તેમની યોજનાઓ સાકાર કરશે. હે યહોવા, તમારી કૃપા, સદાકાળ વહેતી રહે છે;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છોડશો નહિ; કારણ તમે જ મારા ઉત્પન્નકર્ત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2026-10-21T10:25:00Z</dcterms:created>
  <dcterms:modified xsi:type="dcterms:W3CDTF">2026-10-21T10:25:00Z</dcterms:modified>
  <dc:title>ગીતશાસ્ત્ર : 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