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Override PartName="/ppt/slides/slide63.xml" ContentType="application/vnd.openxmlformats-officedocument.presentationml.slide+xml"/>
  <Override PartName="/ppt/notesSlides/notesSlide63.xml" ContentType="application/vnd.openxmlformats-officedocument.presentationml.notesSlide+xml"/>
  <Override PartName="/ppt/slides/slide64.xml" ContentType="application/vnd.openxmlformats-officedocument.presentationml.slide+xml"/>
  <Override PartName="/ppt/notesSlides/notesSlide64.xml" ContentType="application/vnd.openxmlformats-officedocument.presentationml.notesSlide+xml"/>
  <Override PartName="/ppt/slides/slide65.xml" ContentType="application/vnd.openxmlformats-officedocument.presentationml.slide+xml"/>
  <Override PartName="/ppt/notesSlides/notesSlide65.xml" ContentType="application/vnd.openxmlformats-officedocument.presentationml.notesSlide+xml"/>
  <Override PartName="/ppt/slides/slide66.xml" ContentType="application/vnd.openxmlformats-officedocument.presentationml.slide+xml"/>
  <Override PartName="/ppt/notesSlides/notesSlide66.xml" ContentType="application/vnd.openxmlformats-officedocument.presentationml.notesSlide+xml"/>
  <Override PartName="/ppt/slides/slide67.xml" ContentType="application/vnd.openxmlformats-officedocument.presentationml.slide+xml"/>
  <Override PartName="/ppt/notesSlides/notesSlide67.xml" ContentType="application/vnd.openxmlformats-officedocument.presentationml.notesSlide+xml"/>
  <Override PartName="/ppt/slides/slide68.xml" ContentType="application/vnd.openxmlformats-officedocument.presentationml.slide+xml"/>
  <Override PartName="/ppt/notesSlides/notesSlide68.xml" ContentType="application/vnd.openxmlformats-officedocument.presentationml.notesSlide+xml"/>
  <Override PartName="/ppt/slides/slide69.xml" ContentType="application/vnd.openxmlformats-officedocument.presentationml.slide+xml"/>
  <Override PartName="/ppt/notesSlides/notesSlide69.xml" ContentType="application/vnd.openxmlformats-officedocument.presentationml.notesSlide+xml"/>
  <Override PartName="/ppt/slides/slide70.xml" ContentType="application/vnd.openxmlformats-officedocument.presentationml.slide+xml"/>
  <Override PartName="/ppt/notesSlides/notesSlide70.xml" ContentType="application/vnd.openxmlformats-officedocument.presentationml.notesSlide+xml"/>
  <Override PartName="/ppt/slides/slide71.xml" ContentType="application/vnd.openxmlformats-officedocument.presentationml.slide+xml"/>
  <Override PartName="/ppt/notesSlides/notesSlide71.xml" ContentType="application/vnd.openxmlformats-officedocument.presentationml.notesSlide+xml"/>
  <Override PartName="/ppt/slides/slide72.xml" ContentType="application/vnd.openxmlformats-officedocument.presentationml.slide+xml"/>
  <Override PartName="/ppt/notesSlides/notesSlide72.xml" ContentType="application/vnd.openxmlformats-officedocument.presentationml.notesSlide+xml"/>
  <Override PartName="/ppt/slides/slide73.xml" ContentType="application/vnd.openxmlformats-officedocument.presentationml.slide+xml"/>
  <Override PartName="/ppt/notesSlides/notesSlide73.xml" ContentType="application/vnd.openxmlformats-officedocument.presentationml.notesSlide+xml"/>
  <Override PartName="/ppt/slides/slide74.xml" ContentType="application/vnd.openxmlformats-officedocument.presentationml.slide+xml"/>
  <Override PartName="/ppt/notesSlides/notesSlide74.xml" ContentType="application/vnd.openxmlformats-officedocument.presentationml.notesSlide+xml"/>
  <Override PartName="/ppt/slides/slide75.xml" ContentType="application/vnd.openxmlformats-officedocument.presentationml.slide+xml"/>
  <Override PartName="/ppt/notesSlides/notesSlide75.xml" ContentType="application/vnd.openxmlformats-officedocument.presentationml.notesSlide+xml"/>
  <Override PartName="/ppt/slides/slide76.xml" ContentType="application/vnd.openxmlformats-officedocument.presentationml.slide+xml"/>
  <Override PartName="/ppt/notesSlides/notesSlide76.xml" ContentType="application/vnd.openxmlformats-officedocument.presentationml.notesSlide+xml"/>
  <Override PartName="/ppt/slides/slide77.xml" ContentType="application/vnd.openxmlformats-officedocument.presentationml.slide+xml"/>
  <Override PartName="/ppt/notesSlides/notesSlide77.xml" ContentType="application/vnd.openxmlformats-officedocument.presentationml.notesSlide+xml"/>
  <Override PartName="/ppt/slides/slide78.xml" ContentType="application/vnd.openxmlformats-officedocument.presentationml.slide+xml"/>
  <Override PartName="/ppt/notesSlides/notesSlide78.xml" ContentType="application/vnd.openxmlformats-officedocument.presentationml.notesSlide+xml"/>
  <Override PartName="/ppt/slides/slide79.xml" ContentType="application/vnd.openxmlformats-officedocument.presentationml.slide+xml"/>
  <Override PartName="/ppt/notesSlides/notesSlide79.xml" ContentType="application/vnd.openxmlformats-officedocument.presentationml.notesSlide+xml"/>
  <Override PartName="/ppt/slides/slide80.xml" ContentType="application/vnd.openxmlformats-officedocument.presentationml.slide+xml"/>
  <Override PartName="/ppt/notesSlides/notesSlide80.xml" ContentType="application/vnd.openxmlformats-officedocument.presentationml.notesSlide+xml"/>
  <Override PartName="/ppt/slides/slide81.xml" ContentType="application/vnd.openxmlformats-officedocument.presentationml.slide+xml"/>
  <Override PartName="/ppt/notesSlides/notesSlide81.xml" ContentType="application/vnd.openxmlformats-officedocument.presentationml.notesSlide+xml"/>
  <Override PartName="/ppt/slides/slide82.xml" ContentType="application/vnd.openxmlformats-officedocument.presentationml.slide+xml"/>
  <Override PartName="/ppt/notesSlides/notesSlide82.xml" ContentType="application/vnd.openxmlformats-officedocument.presentationml.notesSlide+xml"/>
  <Override PartName="/ppt/slides/slide83.xml" ContentType="application/vnd.openxmlformats-officedocument.presentationml.slide+xml"/>
  <Override PartName="/ppt/notesSlides/notesSlide83.xml" ContentType="application/vnd.openxmlformats-officedocument.presentationml.notesSlide+xml"/>
  <Override PartName="/ppt/slides/slide84.xml" ContentType="application/vnd.openxmlformats-officedocument.presentationml.slide+xml"/>
  <Override PartName="/ppt/notesSlides/notesSlide84.xml" ContentType="application/vnd.openxmlformats-officedocument.presentationml.notesSlide+xml"/>
  <Override PartName="/ppt/slides/slide85.xml" ContentType="application/vnd.openxmlformats-officedocument.presentationml.slide+xml"/>
  <Override PartName="/ppt/notesSlides/notesSlide85.xml" ContentType="application/vnd.openxmlformats-officedocument.presentationml.notesSlide+xml"/>
  <Override PartName="/ppt/slides/slide86.xml" ContentType="application/vnd.openxmlformats-officedocument.presentationml.slide+xml"/>
  <Override PartName="/ppt/notesSlides/notesSlide86.xml" ContentType="application/vnd.openxmlformats-officedocument.presentationml.notesSlide+xml"/>
  <Override PartName="/ppt/slides/slide87.xml" ContentType="application/vnd.openxmlformats-officedocument.presentationml.slide+xml"/>
  <Override PartName="/ppt/notesSlides/notesSlide87.xml" ContentType="application/vnd.openxmlformats-officedocument.presentationml.notesSlide+xml"/>
  <Override PartName="/ppt/slides/slide88.xml" ContentType="application/vnd.openxmlformats-officedocument.presentationml.slide+xml"/>
  <Override PartName="/ppt/notesSlides/notesSlide88.xml" ContentType="application/vnd.openxmlformats-officedocument.presentationml.notesSlide+xml"/>
  <Override PartName="/ppt/slides/slide89.xml" ContentType="application/vnd.openxmlformats-officedocument.presentationml.slide+xml"/>
  <Override PartName="/ppt/notesSlides/notesSlide89.xml" ContentType="application/vnd.openxmlformats-officedocument.presentationml.notesSlide+xml"/>
  <Override PartName="/ppt/slides/slide90.xml" ContentType="application/vnd.openxmlformats-officedocument.presentationml.slide+xml"/>
  <Override PartName="/ppt/notesSlides/notesSlide90.xml" ContentType="application/vnd.openxmlformats-officedocument.presentationml.notesSlide+xml"/>
  <Override PartName="/ppt/slides/slide91.xml" ContentType="application/vnd.openxmlformats-officedocument.presentationml.slide+xml"/>
  <Override PartName="/ppt/notesSlides/notesSlide91.xml" ContentType="application/vnd.openxmlformats-officedocument.presentationml.notesSlide+xml"/>
  <Override PartName="/ppt/slides/slide92.xml" ContentType="application/vnd.openxmlformats-officedocument.presentationml.slide+xml"/>
  <Override PartName="/ppt/notesSlides/notesSlide92.xml" ContentType="application/vnd.openxmlformats-officedocument.presentationml.notesSlide+xml"/>
  <Override PartName="/ppt/slides/slide93.xml" ContentType="application/vnd.openxmlformats-officedocument.presentationml.slide+xml"/>
  <Override PartName="/ppt/notesSlides/notesSlide93.xml" ContentType="application/vnd.openxmlformats-officedocument.presentationml.notesSlide+xml"/>
  <Override PartName="/ppt/slides/slide94.xml" ContentType="application/vnd.openxmlformats-officedocument.presentationml.slide+xml"/>
  <Override PartName="/ppt/notesSlides/notesSlide94.xml" ContentType="application/vnd.openxmlformats-officedocument.presentationml.notesSlide+xml"/>
  <Override PartName="/ppt/slides/slide95.xml" ContentType="application/vnd.openxmlformats-officedocument.presentationml.slide+xml"/>
  <Override PartName="/ppt/notesSlides/notesSlide95.xml" ContentType="application/vnd.openxmlformats-officedocument.presentationml.notesSlide+xml"/>
  <Override PartName="/ppt/slides/slide96.xml" ContentType="application/vnd.openxmlformats-officedocument.presentationml.slide+xml"/>
  <Override PartName="/ppt/notesSlides/notesSlide96.xml" ContentType="application/vnd.openxmlformats-officedocument.presentationml.notesSlide+xml"/>
  <Override PartName="/ppt/slides/slide97.xml" ContentType="application/vnd.openxmlformats-officedocument.presentationml.slide+xml"/>
  <Override PartName="/ppt/notesSlides/notesSlide97.xml" ContentType="application/vnd.openxmlformats-officedocument.presentationml.notesSlide+xml"/>
  <Override PartName="/ppt/slides/slide98.xml" ContentType="application/vnd.openxmlformats-officedocument.presentationml.slide+xml"/>
  <Override PartName="/ppt/notesSlides/notesSlide98.xml" ContentType="application/vnd.openxmlformats-officedocument.presentationml.notesSlide+xml"/>
  <Override PartName="/ppt/slides/slide99.xml" ContentType="application/vnd.openxmlformats-officedocument.presentationml.slide+xml"/>
  <Override PartName="/ppt/notesSlides/notesSlide99.xml" ContentType="application/vnd.openxmlformats-officedocument.presentationml.notesSlide+xml"/>
  <Override PartName="/ppt/slides/slide100.xml" ContentType="application/vnd.openxmlformats-officedocument.presentationml.slide+xml"/>
  <Override PartName="/ppt/notesSlides/notesSlide100.xml" ContentType="application/vnd.openxmlformats-officedocument.presentationml.notesSlide+xml"/>
  <Override PartName="/ppt/slides/slide101.xml" ContentType="application/vnd.openxmlformats-officedocument.presentationml.slide+xml"/>
  <Override PartName="/ppt/notesSlides/notesSlide101.xml" ContentType="application/vnd.openxmlformats-officedocument.presentationml.notesSlide+xml"/>
  <Override PartName="/ppt/slides/slide102.xml" ContentType="application/vnd.openxmlformats-officedocument.presentationml.slide+xml"/>
  <Override PartName="/ppt/notesSlides/notesSlide102.xml" ContentType="application/vnd.openxmlformats-officedocument.presentationml.notesSlide+xml"/>
  <Override PartName="/ppt/slides/slide103.xml" ContentType="application/vnd.openxmlformats-officedocument.presentationml.slide+xml"/>
  <Override PartName="/ppt/notesSlides/notesSlide103.xml" ContentType="application/vnd.openxmlformats-officedocument.presentationml.notesSlide+xml"/>
  <Override PartName="/ppt/slides/slide104.xml" ContentType="application/vnd.openxmlformats-officedocument.presentationml.slide+xml"/>
  <Override PartName="/ppt/notesSlides/notesSlide104.xml" ContentType="application/vnd.openxmlformats-officedocument.presentationml.notesSlide+xml"/>
  <Override PartName="/ppt/slides/slide105.xml" ContentType="application/vnd.openxmlformats-officedocument.presentationml.slide+xml"/>
  <Override PartName="/ppt/notesSlides/notesSlide105.xml" ContentType="application/vnd.openxmlformats-officedocument.presentationml.notesSlide+xml"/>
  <Override PartName="/ppt/slides/slide106.xml" ContentType="application/vnd.openxmlformats-officedocument.presentationml.slide+xml"/>
  <Override PartName="/ppt/notesSlides/notesSlide106.xml" ContentType="application/vnd.openxmlformats-officedocument.presentationml.notesSlide+xml"/>
  <Override PartName="/ppt/slides/slide107.xml" ContentType="application/vnd.openxmlformats-officedocument.presentationml.slide+xml"/>
  <Override PartName="/ppt/notesSlides/notesSlide107.xml" ContentType="application/vnd.openxmlformats-officedocument.presentationml.notesSlide+xml"/>
  <Override PartName="/ppt/slides/slide108.xml" ContentType="application/vnd.openxmlformats-officedocument.presentationml.slide+xml"/>
  <Override PartName="/ppt/notesSlides/notesSlide108.xml" ContentType="application/vnd.openxmlformats-officedocument.presentationml.notesSlide+xml"/>
  <Override PartName="/ppt/slides/slide109.xml" ContentType="application/vnd.openxmlformats-officedocument.presentationml.slide+xml"/>
  <Override PartName="/ppt/notesSlides/notesSlide109.xml" ContentType="application/vnd.openxmlformats-officedocument.presentationml.notesSlide+xml"/>
  <Override PartName="/ppt/slides/slide110.xml" ContentType="application/vnd.openxmlformats-officedocument.presentationml.slide+xml"/>
  <Override PartName="/ppt/notesSlides/notesSlide110.xml" ContentType="application/vnd.openxmlformats-officedocument.presentationml.notesSlide+xml"/>
  <Override PartName="/ppt/slides/slide111.xml" ContentType="application/vnd.openxmlformats-officedocument.presentationml.slide+xml"/>
  <Override PartName="/ppt/notesSlides/notesSlide111.xml" ContentType="application/vnd.openxmlformats-officedocument.presentationml.notesSlide+xml"/>
  <Override PartName="/ppt/slides/slide112.xml" ContentType="application/vnd.openxmlformats-officedocument.presentationml.slide+xml"/>
  <Override PartName="/ppt/notesSlides/notesSlide112.xml" ContentType="application/vnd.openxmlformats-officedocument.presentationml.notesSlide+xml"/>
  <Override PartName="/ppt/slides/slide113.xml" ContentType="application/vnd.openxmlformats-officedocument.presentationml.slide+xml"/>
  <Override PartName="/ppt/notesSlides/notesSlide113.xml" ContentType="application/vnd.openxmlformats-officedocument.presentationml.notesSlide+xml"/>
  <Override PartName="/ppt/slides/slide114.xml" ContentType="application/vnd.openxmlformats-officedocument.presentationml.slide+xml"/>
  <Override PartName="/ppt/notesSlides/notesSlide114.xml" ContentType="application/vnd.openxmlformats-officedocument.presentationml.notesSlide+xml"/>
  <Override PartName="/ppt/slides/slide115.xml" ContentType="application/vnd.openxmlformats-officedocument.presentationml.slide+xml"/>
  <Override PartName="/ppt/notesSlides/notesSlide115.xml" ContentType="application/vnd.openxmlformats-officedocument.presentationml.notesSlide+xml"/>
  <Override PartName="/ppt/slides/slide116.xml" ContentType="application/vnd.openxmlformats-officedocument.presentationml.slide+xml"/>
  <Override PartName="/ppt/notesSlides/notesSlide116.xml" ContentType="application/vnd.openxmlformats-officedocument.presentationml.notesSlide+xml"/>
  <Override PartName="/ppt/slides/slide117.xml" ContentType="application/vnd.openxmlformats-officedocument.presentationml.slide+xml"/>
  <Override PartName="/ppt/notesSlides/notesSlide117.xml" ContentType="application/vnd.openxmlformats-officedocument.presentationml.notesSlide+xml"/>
  <Override PartName="/ppt/slides/slide118.xml" ContentType="application/vnd.openxmlformats-officedocument.presentationml.slide+xml"/>
  <Override PartName="/ppt/notesSlides/notesSlide118.xml" ContentType="application/vnd.openxmlformats-officedocument.presentationml.notesSlide+xml"/>
  <Override PartName="/ppt/slides/slide119.xml" ContentType="application/vnd.openxmlformats-officedocument.presentationml.slide+xml"/>
  <Override PartName="/ppt/notesSlides/notesSlide119.xml" ContentType="application/vnd.openxmlformats-officedocument.presentationml.notesSlide+xml"/>
  <Override PartName="/ppt/slides/slide120.xml" ContentType="application/vnd.openxmlformats-officedocument.presentationml.slide+xml"/>
  <Override PartName="/ppt/notesSlides/notesSlide120.xml" ContentType="application/vnd.openxmlformats-officedocument.presentationml.notesSlide+xml"/>
  <Override PartName="/ppt/slides/slide121.xml" ContentType="application/vnd.openxmlformats-officedocument.presentationml.slide+xml"/>
  <Override PartName="/ppt/notesSlides/notesSlide121.xml" ContentType="application/vnd.openxmlformats-officedocument.presentationml.notesSlide+xml"/>
  <Override PartName="/ppt/slides/slide122.xml" ContentType="application/vnd.openxmlformats-officedocument.presentationml.slide+xml"/>
  <Override PartName="/ppt/notesSlides/notesSlide122.xml" ContentType="application/vnd.openxmlformats-officedocument.presentationml.notesSlide+xml"/>
  <Override PartName="/ppt/slides/slide123.xml" ContentType="application/vnd.openxmlformats-officedocument.presentationml.slide+xml"/>
  <Override PartName="/ppt/notesSlides/notesSlide123.xml" ContentType="application/vnd.openxmlformats-officedocument.presentationml.notesSlide+xml"/>
  <Override PartName="/ppt/slides/slide124.xml" ContentType="application/vnd.openxmlformats-officedocument.presentationml.slide+xml"/>
  <Override PartName="/ppt/notesSlides/notesSlide124.xml" ContentType="application/vnd.openxmlformats-officedocument.presentationml.notesSlide+xml"/>
  <Override PartName="/ppt/slides/slide125.xml" ContentType="application/vnd.openxmlformats-officedocument.presentationml.slide+xml"/>
  <Override PartName="/ppt/notesSlides/notesSlide12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  <p:sldId id="321" r:id="rId68"/>
    <p:sldId id="322" r:id="rId69"/>
    <p:sldId id="323" r:id="rId70"/>
    <p:sldId id="324" r:id="rId71"/>
    <p:sldId id="325" r:id="rId72"/>
    <p:sldId id="326" r:id="rId73"/>
    <p:sldId id="327" r:id="rId74"/>
    <p:sldId id="328" r:id="rId75"/>
    <p:sldId id="329" r:id="rId76"/>
    <p:sldId id="330" r:id="rId77"/>
    <p:sldId id="331" r:id="rId78"/>
    <p:sldId id="332" r:id="rId79"/>
    <p:sldId id="333" r:id="rId80"/>
    <p:sldId id="334" r:id="rId81"/>
    <p:sldId id="335" r:id="rId82"/>
    <p:sldId id="336" r:id="rId83"/>
    <p:sldId id="337" r:id="rId84"/>
    <p:sldId id="338" r:id="rId85"/>
    <p:sldId id="339" r:id="rId86"/>
    <p:sldId id="340" r:id="rId87"/>
    <p:sldId id="341" r:id="rId88"/>
    <p:sldId id="342" r:id="rId89"/>
    <p:sldId id="343" r:id="rId90"/>
    <p:sldId id="344" r:id="rId91"/>
    <p:sldId id="345" r:id="rId92"/>
    <p:sldId id="346" r:id="rId93"/>
    <p:sldId id="347" r:id="rId94"/>
    <p:sldId id="348" r:id="rId95"/>
    <p:sldId id="349" r:id="rId96"/>
    <p:sldId id="350" r:id="rId97"/>
    <p:sldId id="351" r:id="rId98"/>
    <p:sldId id="352" r:id="rId99"/>
    <p:sldId id="353" r:id="rId100"/>
    <p:sldId id="354" r:id="rId101"/>
    <p:sldId id="355" r:id="rId102"/>
    <p:sldId id="356" r:id="rId103"/>
    <p:sldId id="357" r:id="rId104"/>
    <p:sldId id="358" r:id="rId105"/>
    <p:sldId id="359" r:id="rId106"/>
    <p:sldId id="360" r:id="rId107"/>
    <p:sldId id="361" r:id="rId108"/>
    <p:sldId id="362" r:id="rId109"/>
    <p:sldId id="363" r:id="rId110"/>
    <p:sldId id="364" r:id="rId111"/>
    <p:sldId id="365" r:id="rId112"/>
    <p:sldId id="366" r:id="rId113"/>
    <p:sldId id="367" r:id="rId114"/>
    <p:sldId id="368" r:id="rId115"/>
    <p:sldId id="369" r:id="rId116"/>
    <p:sldId id="370" r:id="rId117"/>
    <p:sldId id="371" r:id="rId118"/>
    <p:sldId id="372" r:id="rId119"/>
    <p:sldId id="373" r:id="rId120"/>
    <p:sldId id="374" r:id="rId121"/>
    <p:sldId id="375" r:id="rId122"/>
    <p:sldId id="376" r:id="rId123"/>
    <p:sldId id="377" r:id="rId124"/>
    <p:sldId id="378" r:id="rId125"/>
    <p:sldId id="379" r:id="rId126"/>
    <p:sldId id="380" r:id="rId12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slide" Target="slides/slide63.xml"/>
  <Relationship Id="rId66" Type="http://schemas.openxmlformats.org/officeDocument/2006/relationships/slide" Target="slides/slide64.xml"/>
  <Relationship Id="rId67" Type="http://schemas.openxmlformats.org/officeDocument/2006/relationships/slide" Target="slides/slide65.xml"/>
  <Relationship Id="rId68" Type="http://schemas.openxmlformats.org/officeDocument/2006/relationships/slide" Target="slides/slide66.xml"/>
  <Relationship Id="rId69" Type="http://schemas.openxmlformats.org/officeDocument/2006/relationships/slide" Target="slides/slide67.xml"/>
  <Relationship Id="rId70" Type="http://schemas.openxmlformats.org/officeDocument/2006/relationships/slide" Target="slides/slide68.xml"/>
  <Relationship Id="rId71" Type="http://schemas.openxmlformats.org/officeDocument/2006/relationships/slide" Target="slides/slide69.xml"/>
  <Relationship Id="rId72" Type="http://schemas.openxmlformats.org/officeDocument/2006/relationships/slide" Target="slides/slide70.xml"/>
  <Relationship Id="rId73" Type="http://schemas.openxmlformats.org/officeDocument/2006/relationships/slide" Target="slides/slide71.xml"/>
  <Relationship Id="rId74" Type="http://schemas.openxmlformats.org/officeDocument/2006/relationships/slide" Target="slides/slide72.xml"/>
  <Relationship Id="rId75" Type="http://schemas.openxmlformats.org/officeDocument/2006/relationships/slide" Target="slides/slide73.xml"/>
  <Relationship Id="rId76" Type="http://schemas.openxmlformats.org/officeDocument/2006/relationships/slide" Target="slides/slide74.xml"/>
  <Relationship Id="rId77" Type="http://schemas.openxmlformats.org/officeDocument/2006/relationships/slide" Target="slides/slide75.xml"/>
  <Relationship Id="rId78" Type="http://schemas.openxmlformats.org/officeDocument/2006/relationships/slide" Target="slides/slide76.xml"/>
  <Relationship Id="rId79" Type="http://schemas.openxmlformats.org/officeDocument/2006/relationships/slide" Target="slides/slide77.xml"/>
  <Relationship Id="rId80" Type="http://schemas.openxmlformats.org/officeDocument/2006/relationships/slide" Target="slides/slide78.xml"/>
  <Relationship Id="rId81" Type="http://schemas.openxmlformats.org/officeDocument/2006/relationships/slide" Target="slides/slide79.xml"/>
  <Relationship Id="rId82" Type="http://schemas.openxmlformats.org/officeDocument/2006/relationships/slide" Target="slides/slide80.xml"/>
  <Relationship Id="rId83" Type="http://schemas.openxmlformats.org/officeDocument/2006/relationships/slide" Target="slides/slide81.xml"/>
  <Relationship Id="rId84" Type="http://schemas.openxmlformats.org/officeDocument/2006/relationships/slide" Target="slides/slide82.xml"/>
  <Relationship Id="rId85" Type="http://schemas.openxmlformats.org/officeDocument/2006/relationships/slide" Target="slides/slide83.xml"/>
  <Relationship Id="rId86" Type="http://schemas.openxmlformats.org/officeDocument/2006/relationships/slide" Target="slides/slide84.xml"/>
  <Relationship Id="rId87" Type="http://schemas.openxmlformats.org/officeDocument/2006/relationships/slide" Target="slides/slide85.xml"/>
  <Relationship Id="rId88" Type="http://schemas.openxmlformats.org/officeDocument/2006/relationships/slide" Target="slides/slide86.xml"/>
  <Relationship Id="rId89" Type="http://schemas.openxmlformats.org/officeDocument/2006/relationships/slide" Target="slides/slide87.xml"/>
  <Relationship Id="rId90" Type="http://schemas.openxmlformats.org/officeDocument/2006/relationships/slide" Target="slides/slide88.xml"/>
  <Relationship Id="rId91" Type="http://schemas.openxmlformats.org/officeDocument/2006/relationships/slide" Target="slides/slide89.xml"/>
  <Relationship Id="rId92" Type="http://schemas.openxmlformats.org/officeDocument/2006/relationships/slide" Target="slides/slide90.xml"/>
  <Relationship Id="rId93" Type="http://schemas.openxmlformats.org/officeDocument/2006/relationships/slide" Target="slides/slide91.xml"/>
  <Relationship Id="rId94" Type="http://schemas.openxmlformats.org/officeDocument/2006/relationships/slide" Target="slides/slide92.xml"/>
  <Relationship Id="rId95" Type="http://schemas.openxmlformats.org/officeDocument/2006/relationships/slide" Target="slides/slide93.xml"/>
  <Relationship Id="rId96" Type="http://schemas.openxmlformats.org/officeDocument/2006/relationships/slide" Target="slides/slide94.xml"/>
  <Relationship Id="rId97" Type="http://schemas.openxmlformats.org/officeDocument/2006/relationships/slide" Target="slides/slide95.xml"/>
  <Relationship Id="rId98" Type="http://schemas.openxmlformats.org/officeDocument/2006/relationships/slide" Target="slides/slide96.xml"/>
  <Relationship Id="rId99" Type="http://schemas.openxmlformats.org/officeDocument/2006/relationships/slide" Target="slides/slide97.xml"/>
  <Relationship Id="rId100" Type="http://schemas.openxmlformats.org/officeDocument/2006/relationships/slide" Target="slides/slide98.xml"/>
  <Relationship Id="rId101" Type="http://schemas.openxmlformats.org/officeDocument/2006/relationships/slide" Target="slides/slide99.xml"/>
  <Relationship Id="rId102" Type="http://schemas.openxmlformats.org/officeDocument/2006/relationships/slide" Target="slides/slide100.xml"/>
  <Relationship Id="rId103" Type="http://schemas.openxmlformats.org/officeDocument/2006/relationships/slide" Target="slides/slide101.xml"/>
  <Relationship Id="rId104" Type="http://schemas.openxmlformats.org/officeDocument/2006/relationships/slide" Target="slides/slide102.xml"/>
  <Relationship Id="rId105" Type="http://schemas.openxmlformats.org/officeDocument/2006/relationships/slide" Target="slides/slide103.xml"/>
  <Relationship Id="rId106" Type="http://schemas.openxmlformats.org/officeDocument/2006/relationships/slide" Target="slides/slide104.xml"/>
  <Relationship Id="rId107" Type="http://schemas.openxmlformats.org/officeDocument/2006/relationships/slide" Target="slides/slide105.xml"/>
  <Relationship Id="rId108" Type="http://schemas.openxmlformats.org/officeDocument/2006/relationships/slide" Target="slides/slide106.xml"/>
  <Relationship Id="rId109" Type="http://schemas.openxmlformats.org/officeDocument/2006/relationships/slide" Target="slides/slide107.xml"/>
  <Relationship Id="rId110" Type="http://schemas.openxmlformats.org/officeDocument/2006/relationships/slide" Target="slides/slide108.xml"/>
  <Relationship Id="rId111" Type="http://schemas.openxmlformats.org/officeDocument/2006/relationships/slide" Target="slides/slide109.xml"/>
  <Relationship Id="rId112" Type="http://schemas.openxmlformats.org/officeDocument/2006/relationships/slide" Target="slides/slide110.xml"/>
  <Relationship Id="rId113" Type="http://schemas.openxmlformats.org/officeDocument/2006/relationships/slide" Target="slides/slide111.xml"/>
  <Relationship Id="rId114" Type="http://schemas.openxmlformats.org/officeDocument/2006/relationships/slide" Target="slides/slide112.xml"/>
  <Relationship Id="rId115" Type="http://schemas.openxmlformats.org/officeDocument/2006/relationships/slide" Target="slides/slide113.xml"/>
  <Relationship Id="rId116" Type="http://schemas.openxmlformats.org/officeDocument/2006/relationships/slide" Target="slides/slide114.xml"/>
  <Relationship Id="rId117" Type="http://schemas.openxmlformats.org/officeDocument/2006/relationships/slide" Target="slides/slide115.xml"/>
  <Relationship Id="rId118" Type="http://schemas.openxmlformats.org/officeDocument/2006/relationships/slide" Target="slides/slide116.xml"/>
  <Relationship Id="rId119" Type="http://schemas.openxmlformats.org/officeDocument/2006/relationships/slide" Target="slides/slide117.xml"/>
  <Relationship Id="rId120" Type="http://schemas.openxmlformats.org/officeDocument/2006/relationships/slide" Target="slides/slide118.xml"/>
  <Relationship Id="rId121" Type="http://schemas.openxmlformats.org/officeDocument/2006/relationships/slide" Target="slides/slide119.xml"/>
  <Relationship Id="rId122" Type="http://schemas.openxmlformats.org/officeDocument/2006/relationships/slide" Target="slides/slide120.xml"/>
  <Relationship Id="rId123" Type="http://schemas.openxmlformats.org/officeDocument/2006/relationships/slide" Target="slides/slide121.xml"/>
  <Relationship Id="rId124" Type="http://schemas.openxmlformats.org/officeDocument/2006/relationships/slide" Target="slides/slide122.xml"/>
  <Relationship Id="rId125" Type="http://schemas.openxmlformats.org/officeDocument/2006/relationships/slide" Target="slides/slide123.xml"/>
  <Relationship Id="rId126" Type="http://schemas.openxmlformats.org/officeDocument/2006/relationships/slide" Target="slides/slide124.xml"/>
  <Relationship Id="rId127" Type="http://schemas.openxmlformats.org/officeDocument/2006/relationships/slide" Target="slides/slide125.xml"/>
  <Relationship Id="rId128" Type="http://schemas.openxmlformats.org/officeDocument/2006/relationships/presProps" Target="presProps.xml"/>
  <Relationship Id="rId129" Type="http://schemas.openxmlformats.org/officeDocument/2006/relationships/viewProps" Target="viewProps.xml"/>
  <Relationship Id="rId130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நீ வருகையிலும் ஆசீர்வதிக்கப்பட்டிருப்பாய், நீ போகையிலும் ஆசீர்வதிக்கப்பட்டிருப்பாய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உனக்கு விரோதமாய் எழும்பும் உன் சத்துருக்களைக் கர்த்தர் உனக்குமுன்பாக முறிய அடிக்கப்படும்படி ஒப்புக்கொடுப்பார்; ஒரு வழியாய் உனக்கு எதிராகப் புறப்பட்டு வருவார்கள்; ஏழு வழியாய் உனக்கு முன்பாக ஓடிப்போவார்கள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உனக்கு விரோதமாய் எழும்பும் உன் சத்துருக்களைக் கர்த்தர் உனக்குமுன்பாக முறிய அடிக்கப்படும்படி ஒப்புக்கொடுப்பார்; ஒரு வழியாய் உனக்கு எதிராகப் புறப்பட்டு வருவார்கள்; ஏழு வழியாய் உனக்கு முன்பாக ஓடிப்போவார்கள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கர்த்தர் உன் களஞ்சியங்களிலும், நீ கையிடும் எல்லா வேலையிலும் உனக்கு ஆசீர்வாதம் கட்டளையிடுவார்; உன் தேவனாகிய கர்த்தர் உனக்குக் கொடுக்கும் தேசத்திலே உன்னை ஆசீர்வதிப்பார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கர்த்தர் உன் களஞ்சியங்களிலும், நீ கையிடும் எல்லா வேலையிலும் உனக்கு ஆசீர்வாதம் கட்டளையிடுவார்; உன் தேவனாகிய கர்த்தர் உனக்குக் கொடுக்கும் தேசத்திலே உன்னை ஆசீர்வதிப்பார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நீ உன் தேவனாகிய கர்த்தரின் கட்டளைகளைக் கைக்கொண்டு, அவர் வழிகளில் நடக்கும்போது, கர்த்தர் உனக்கு ஆணையிட்டபடியே, உன்னைத் தமக்குப் பரிசுத்த ஜனமாக நிலைப்படுத்துவார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நீ உன் தேவனாகிய கர்த்தரின் கட்டளைகளைக் கைக்கொண்டு, அவர் வழிகளில் நடக்கும்போது, கர்த்தர் உனக்கு ஆணையிட்டபடியே, உன்னைத் தமக்குப் பரிசுத்த ஜனமாக நிலைப்படுத்துவார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8. சகலமும் குறைவுபட்டு, பட்டினியோடும் தாகத்தோடும் நிர்வாணத்தோடும், கர்த்தர் உனக்கு விரோதமாய் அனுப்பும் சத்துருக்களைச் சேவிப்பாய்; அவர்கள் உன்னை அழித்துத் தீருமட்டும், இருப்பு நுகத்தடியை உன் கழுத்தின்மேல் போடுவார்கள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8. சகலமும் குறைவுபட்டு, பட்டினியோடும் தாகத்தோடும் நிர்வாணத்தோடும், கர்த்தர் உனக்கு விரோதமாய் அனுப்பும் சத்துருக்களைச் சேவிப்பாய்; அவர்கள் உன்னை அழித்துத் தீருமட்டும், இருப்பு நுகத்தடியை உன் கழுத்தின்மேல் போடுவார்கள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8. சகலமும் குறைவுபட்டு, பட்டினியோடும் தாகத்தோடும் நிர்வாணத்தோடும், கர்த்தர் உனக்கு விரோதமாய் அனுப்பும் சத்துருக்களைச் சேவிப்பாய்; அவர்கள் உன்னை அழித்துத் தீருமட்டும், இருப்பு நுகத்தடியை உன் கழுத்தின்மேல் போடுவார்கள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ப்பொழுது கர்த்தருடைய நாமம் எனக்குத் தரிக்கப்பட்டது என்று பூமியின் ஜனங்களெல்லாம் கண்டு, உனக்குப் பயப்படுவார்கள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9. கிழவன் என்று முகம்பாராமலும், வாலிபன் என்று இரங்காமலும் இருக்கும் கொடிய முகமுள்ளதும்,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9. கிழவன் என்று முகம்பாராமலும், வாலிபன் என்று இரங்காமலும் இருக்கும் கொடிய முகமுள்ளதும்,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0. உனக்குத் தெரியாத பாஷையைப் பேசுகிறதுமான ஜாதியை வெகுதூரத்திலுள்ள பூமியின் கடையாந்தரத்திலிருந்து கர்த்தர் உன்மேல் கழுகு பறக்கும் வேகமாய் வரப்பண்ணுவார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0. உனக்குத் தெரியாத பாஷையைப் பேசுகிறதுமான ஜாதியை வெகுதூரத்திலுள்ள பூமியின் கடையாந்தரத்திலிருந்து கர்த்தர் உன்மேல் கழுகு பறக்கும் வேகமாய் வரப்பண்ணுவார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உனக்குக் கொடுப்பேன் என்று கர்த்தர் உன் பிதாக்களுக்கு ஆணையிட்டதேசத்தில், கர்த்தர் உன் கர்ப்பத்தின் கனியிலும், உன் மிருகஜீவன்களின் பலனிலும், உன் நிலத்தின் கனியிலும் உனக்குப் பரிபூரண நன்மை உண்டாகக் கட்டளையிடுவார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உனக்குக் கொடுப்பேன் என்று கர்த்தர் உன் பிதாக்களுக்கு ஆணையிட்டதேசத்தில், கர்த்தர் உன் கர்ப்பத்தின் கனியிலும், உன் மிருகஜீவன்களின் பலனிலும், உன் நிலத்தின் கனியிலும் உனக்குப் பரிபூரண நன்மை உண்டாகக் கட்டளையிடுவார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1. நீ அழியுமட்டும் அந்த ஜாதியான் உன் மிருகஜீவன்களின் பலனையும், உன் நிலத்தின் கனியையும் புசிப்பான்; அவன் உன்னை அழித்துத் தீருமட்டும் உன் தானியத்திலும், திராட்சரசத்திலும், எண்ணெயிலும், உன் மந்தைகளிலுள்ள ஆடுமாடுகளிலும் உனக்கு ஒன்றும் மீதியாகவைக்கமாட்டான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1. நீ அழியுமட்டும் அந்த ஜாதியான் உன் மிருகஜீவன்களின் பலனையும், உன் நிலத்தின் கனியையும் புசிப்பான்; அவன் உன்னை அழித்துத் தீருமட்டும் உன் தானியத்திலும், திராட்சரசத்திலும், எண்ணெயிலும், உன் மந்தைகளிலுள்ள ஆடுமாடுகளிலும் உனக்கு ஒன்றும் மீதியாகவைக்கமாட்டான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ஏற்றகாலத்தில் உன் தேசத்திலே மழை பெய்யவும், நீ கையிட்டுச்செய்யும் வேலைகளையெல்லாம் ஆசீர்வதிக்கவும், கர்த்தர் உனக்குத் தமது நல்ல பொக்கிஷசாலையாகிய வானத்தைத் திறப்பார்; நீ அநேகம் ஜாதிகளுக்குக் கடன்கொடுப்பாய். நீயோ கடன் வாங்காதிருப்பாய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ஏற்றகாலத்தில் உன் தேசத்திலே மழை பெய்யவும், நீ கையிட்டுச்செய்யும் வேலைகளையெல்லாம் ஆசீர்வதிக்கவும், கர்த்தர் உனக்குத் தமது நல்ல பொக்கிஷசாலையாகிய வானத்தைத் திறப்பார்; நீ அநேகம் ஜாதிகளுக்குக் கடன்கொடுப்பாய். நீயோ கடன் வாங்காதிருப்பாய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2. உன் தேசமெங்கும் நீ நம்பியிருக்கும் உயரமும் அரணிப்பும் மதில்கள் விழுமளவும், அவன் உன் வாசல்களிலெங்கும் உன்னை முற்றிக்கைப்போடுவான்; உன் தேவனாகிய கர்த்தர் உனக்குக் கொடுத்த உன்னுடைய தேசமெங்குமுள்ள உன்னுடைய வாசல்கள்தோறும் உன்னை முற்றிக்கைப்போடுவான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2. உன் தேசமெங்கும் நீ நம்பியிருக்கும் உயரமும் அரணிப்பும் மதில்கள் விழுமளவும், அவன் உன் வாசல்களிலெங்கும் உன்னை முற்றிக்கைப்போடுவான்; உன் தேவனாகிய கர்த்தர் உனக்குக் கொடுத்த உன்னுடைய தேசமெங்குமுள்ள உன்னுடைய வாசல்கள்தோறும் உன்னை முற்றிக்கைப்போடுவான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2. உன் தேசமெங்கும் நீ நம்பியிருக்கும் உயரமும் அரணிப்பும் மதில்கள் விழுமளவும், அவன் உன் வாசல்களிலெங்கும் உன்னை முற்றிக்கைப்போடுவான்; உன் தேவனாகிய கர்த்தர் உனக்குக் கொடுத்த உன்னுடைய தேசமெங்குமுள்ள உன்னுடைய வாசல்கள்தோறும் உன்னை முற்றிக்கைப்போடுவான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இன்று நான் உங்களுக்கு விதிக்கிற வார்த்தைகள் யாவையும் விட்டு விலகி வேறே தேவர்களைச் சேவிக்கும்படி, நீ வலதுபுறம் இடதுபுறம் சாயாமல்,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இன்று நான் உங்களுக்கு விதிக்கிற வார்த்தைகள் யாவையும் விட்டு விலகி வேறே தேவர்களைச் சேவிக்கும்படி, நீ வலதுபுறம் இடதுபுறம் சாயாமல்,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3. உன் சத்துருக்கள் உன்னை முற்றிக்கைப்போட்டு நெருக்குங்காலத்தில், உன் தேவனாகிய கர்த்தர் உனக்குக் கொடுத்த உன் கர்ப்பக்கனியான உன் புத்திரபுத்திரிகளின் மாம்சத்தைத் தின்பாய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3. உன் சத்துருக்கள் உன்னை முற்றிக்கைப்போட்டு நெருக்குங்காலத்தில், உன் தேவனாகிய கர்த்தர் உனக்குக் கொடுத்த உன் கர்ப்பக்கனியான உன் புத்திரபுத்திரிகளின் மாம்சத்தைத் தின்பாய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இன்று நான் உனக்கு விதிக்கிற உன் தேவனாகிய கர்த்தரின் கட்டளைகளை கைக்கொள்ளவும் அவைகளின்படி நடக்கவும் அவைகளுக்குச் செவிகொடுத்துவந்தால், கர்த்தர் உன்னை வாலாக்காமல் தலையாக்குவார், நீ கீழாகாமல் மேலாவாய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இன்று நான் உனக்கு விதிக்கிற உன் தேவனாகிய கர்த்தரின் கட்டளைகளை கைக்கொள்ளவும் அவைகளின்படி நடக்கவும் அவைகளுக்குச் செவிகொடுத்துவந்தால், கர்த்தர் உன்னை வாலாக்காமல் தலையாக்குவார், நீ கீழாகாமல் மேலாவாய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4. உன் சத்துருக்கள் உன் வாசல்களிலும் உன்னை முற்றிக்கைப்போட்டு நெருக்குங்காலத்தில், உன்னிடத்தில் செருக்கும் சுகசெல்வமுமுள்ள மனிதன் சகலத்தையும் இழந்து, தன் இல்லாமையிலே தான் தின்னும் தன் பிள்ளைகளின் மாம்சத்திலே,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4. உன் சத்துருக்கள் உன் வாசல்களிலும் உன்னை முற்றிக்கைப்போட்டு நெருக்குங்காலத்தில், உன்னிடத்தில் செருக்கும் சுகசெல்வமுமுள்ள மனிதன் சகலத்தையும் இழந்து, தன் இல்லாமையிலே தான் தின்னும் தன் பிள்ளைகளின் மாம்சத்திலே,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இன்று நான் உனக்கு விதிக்கிற உன் தேவனாகிய கர்த்தருடைய எல்லாக் கற்பனைகளின்படியும் கட்டளைகளின்படியும் நடக்கக் கவனமாயிருக்கிறதற்கு, அவர் சத்தத்திற்குச் செவிகொடாதேபோவாயாகில், இப்பொழுது சொல்லப்படும் சாபங்களெல்லாம் உன்மேல் வந்து உனக்குப் பலிக்கும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இன்று நான் உனக்கு விதிக்கிற உன் தேவனாகிய கர்த்தருடைய எல்லாக் கற்பனைகளின்படியும் கட்டளைகளின்படியும் நடக்கக் கவனமாயிருக்கிறதற்கு, அவர் சத்தத்திற்குச் செவிகொடாதேபோவாயாகில், இப்பொழுது சொல்லப்படும் சாபங்களெல்லாம் உன்மேல் வந்து உனக்குப் பலிக்கும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5. தன் சகோதரனுக்காகிலும், தன் மார்பில் இருக்கிற மனைவிக்காகிலும், தனக்கு மீந்திருக்கிற தன் மக்களில் ஒருவனுக்காகிலும் கொஞ்சமேனும் கொடாதபடி அவர்கள்மேல் வன்கண்ணாயிருப்பான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5. தன் சகோதரனுக்காகிலும், தன் மார்பில் இருக்கிற மனைவிக்காகிலும், தனக்கு மீந்திருக்கிற தன் மக்களில் ஒருவனுக்காகிலும் கொஞ்சமேனும் கொடாதபடி அவர்கள்மேல் வன்கண்ணாயிருப்பான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நீ பட்டணத்திலும் சபிக்கப்பட்டிருப்பாய், வெளியிலும் சபிக்கப்பட்டிருப்பாய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உன் கூடையும், மாப்பிசைகிற உன் தொட்டியும் சபிக்கப்பட்டிருக்கும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6. உன்னிடத்தில் சுகசெல்வத்தினாலும் செருக்கினாலும் தன் உள்ளங்காலைத் தரையின்மேல் வைக்க அஞ்சின செருக்கும் சுகசெல்வமுமுள்ள ஸ்திரீ தன் கால்களின் நடுவே புறப்பட்ட தன் நஞ்சுக்கொடியினிமித்தமும், தான் பெற்ற பிள்ளைகளினிமித்தமும், தன் மார்பில் இருக்கிற புருஷன்மேலும் தன் குமாரன்மேலும் தன் குமாரத்தியின்மேலும் வன்கண்ணாயிருப்பாள்;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6. உன்னிடத்தில் சுகசெல்வத்தினாலும் செருக்கினாலும் தன் உள்ளங்காலைத் தரையின்மேல் வைக்க அஞ்சின செருக்கும் சுகசெல்வமுமுள்ள ஸ்திரீ தன் கால்களின் நடுவே புறப்பட்ட தன் நஞ்சுக்கொடியினிமித்தமும், தான் பெற்ற பிள்ளைகளினிமித்தமும், தன் மார்பில் இருக்கிற புருஷன்மேலும் தன் குமாரன்மேலும் தன் குமாரத்தியின்மேலும் வன்கண்ணாயிருப்பாள்;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உன் கர்ப்பத்தின் கனியும், உன் நிலத்தின் கனியும், உன் மாடுகளின் பெருக்கமும், உன் ஆடுகளின் மந்தைகளும் சபிக்கப்பட்டிருக்கும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7. உன் சத்துருக்கள் உன் வாசல்களில் உன்னை முற்றிக்கைப்போட்டு நெருக்குங்காலத்தில், சகலமும் குறைவுபடுவதினால், அவைகளை இரகசியமாய்த் தின்னுவான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7. உன் சத்துருக்கள் உன் வாசல்களில் உன்னை முற்றிக்கைப்போட்டு நெருக்குங்காலத்தில், சகலமும் குறைவுபடுவதினால், அவைகளை இரகசியமாய்த் தின்னுவான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7. உன் சத்துருக்கள் உன் வாசல்களில் உன்னை முற்றிக்கைப்போட்டு நெருக்குங்காலத்தில், சகலமும் குறைவுபடுவதினால், அவைகளை இரகசியமாய்த் தின்னுவான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நீ வருகையிலும் சபிக்கப்பட்டிருப்பாய், நீ போகையிலும் சபிக்கப்பட்டிருப்பாய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8. உன் தேவனாகிய கர்த்தர் என்னும் மகிமையும் பயங்கரமுமான நாமத்திற்குப் பயப்படும்படிக்கு, நீ இந்தப் புஸ்தகத்தில் எழுதியிருக்கிற இந்த நியாயப்பிரமாண வார்த்தைகளின்படியெல்லாம் நடக்கக் கவனமாயிராவிட்டால்,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8. உன் தேவனாகிய கர்த்தர் என்னும் மகிமையும் பயங்கரமுமான நாமத்திற்குப் பயப்படும்படிக்கு, நீ இந்தப் புஸ்தகத்தில் எழுதியிருக்கிற இந்த நியாயப்பிரமாண வார்த்தைகளின்படியெல்லாம் நடக்கக் கவனமாயிராவிட்டால்,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என்னைவிட்டு விலகி நீ செய்துவருகிற உன் துர்க்கிரியைகளினிமித்தம் சீக்கிரத்தில் கெட்டுப்போய் அழியுமட்டும், நீ கையிட்டுச் செய்கிறதெல்லாவற்றிலும் கர்த்தர் உனக்குச் சாபத்தையும் சஞ்சலத்தையும் கேட்டையும் வரப்பண்ணுவார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என்னைவிட்டு விலகி நீ செய்துவருகிற உன் துர்க்கிரியைகளினிமித்தம் சீக்கிரத்தில் கெட்டுப்போய் அழியுமட்டும், நீ கையிட்டுச் செய்கிறதெல்லாவற்றிலும் கர்த்தர் உனக்குச் சாபத்தையும் சஞ்சலத்தையும் கேட்டையும் வரப்பண்ணுவார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என்னைவிட்டு விலகி நீ செய்துவருகிற உன் துர்க்கிரியைகளினிமித்தம் சீக்கிரத்தில் கெட்டுப்போய் அழியுமட்டும், நீ கையிட்டுச் செய்கிறதெல்லாவற்றிலும் கர்த்தர் உனக்குச் சாபத்தையும் சஞ்சலத்தையும் கேட்டையும் வரப்பண்ணுவார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9. கர்த்தர் நீங்காத பெரிய வாதைகளாலும் நீங்காத கொடிய ரோகங்களாலும் உன்னையும் உன் சந்ததியையும் அதிசயமாய் வாதித்து,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9. கர்த்தர் நீங்காத பெரிய வாதைகளாலும் நீங்காத கொடிய ரோகங்களாலும் உன்னையும் உன் சந்ததியையும் அதிசயமாய் வாதித்து,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நீ சுதந்தரிக்கும் தேசத்தில் கர்த்தர் உன்னை நிர்மூலமாக்குமட்டும் கொள்ளை நோய் உன்னைப் பிடித்துக்கொள்ளப்பண்ணுவார்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நீ சுதந்தரிக்கும் தேசத்தில் கர்த்தர் உன்னை நிர்மூலமாக்குமட்டும் கொள்ளை நோய் உன்னைப் பிடித்துக்கொள்ளப்பண்ணுவார்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0. நீ கண்டு பயந்த எகிப்து வியாதிகளெல்லாம் உன்மேல் வருவிப்பார்; அவைகள் உன்னைப் பற்றிக்கொள்ளும்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0. நீ கண்டு பயந்த எகிப்து வியாதிகளெல்லாம் உன்மேல் வருவிப்பார்; அவைகள் உன்னைப் பற்றிக்கொள்ளும்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கர்த்தர் உன்னை ஈளையினாலும், காய்ச்சலினாலும் உஷ்ணத்தினாலும், எரிபந்தத்தினாலும், வறட்சியினாலும், கருக்காயினாலும், விஷப்பனியினாலும் வாதிப்பார்; நீ அழியுமட்டும் இவைகள் உன்னைப் பின்தொடரும்.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கர்த்தர் உன்னை ஈளையினாலும், காய்ச்சலினாலும் உஷ்ணத்தினாலும், எரிபந்தத்தினாலும், வறட்சியினாலும், கருக்காயினாலும், விஷப்பனியினாலும் வாதிப்பார்; நீ அழியுமட்டும் இவைகள் உன்னைப் பின்தொடரும்.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உன் தலைக்குமேலுள்ள வானம் வெண்கலமும், உனக்குக் கீழுள்ள பூமி இரும்புமாய் இருக்கும்.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இன்று நான் உனக்கு விதிக்கிற உன் தேவனாகிய கர்த்தருடைய கட்டளைகளின்படியெல்லாம் செய்ய நீ கவனமாயிருக்கும்படிக்கு, அவர் சத்தத்திற்கு உண்மையாய்ச் செவிகொடுப்பாயானால், உன் தேவனாகிய கர்த்தர் பூமியிலுள்ள சகல ஜாதிகளிலும் உன்னை மேன்மையாக வைப்பார்.]]></a:t>
            </a:r>
          </a:p>
        </p:txBody>
      </p:sp>
    </p:spTree>
  </p:cSld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இன்று நான் உனக்கு விதிக்கிற உன் தேவனாகிய கர்த்தருடைய கட்டளைகளின்படியெல்லாம் செய்ய நீ கவனமாயிருக்கும்படிக்கு, அவர் சத்தத்திற்கு உண்மையாய்ச் செவிகொடுப்பாயானால், உன் தேவனாகிய கர்த்தர் பூமியிலுள்ள சகல ஜாதிகளிலும் உன்னை மேன்மையாக வைப்பார்.]]></a:t>
            </a:r>
          </a:p>
        </p:txBody>
      </p:sp>
    </p:spTree>
  </p:cSld>
</p:notes>
</file>

<file path=ppt/notesSlides/notesSlide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இன்று நான் உனக்கு விதிக்கிற உன் தேவனாகிய கர்த்தருடைய கட்டளைகளின்படியெல்லாம் செய்ய நீ கவனமாயிருக்கும்படிக்கு, அவர் சத்தத்திற்கு உண்மையாய்ச் செவிகொடுப்பாயானால், உன் தேவனாகிய கர்த்தர் பூமியிலுள்ள சகல ஜாதிகளிலும் உன்னை மேன்மையாக வைப்பார்.]]></a:t>
            </a:r>
          </a:p>
        </p:txBody>
      </p:sp>
    </p:spTree>
  </p:cSld>
</p:notes>
</file>

<file path=ppt/notesSlides/notesSlide6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உன் தேசத்து மழையைக் கர்த்தர் புழுதியும் மண்ணுமாக பெய்யப்பண்ணுவார்; நீ அழியுமட்டும் அப்படியே வானத்திலிருந்து உன்மேல் இறங்கிவரும்.]]></a:t>
            </a:r>
          </a:p>
        </p:txBody>
      </p:sp>
    </p:spTree>
  </p:cSld>
</p:notes>
</file>

<file path=ppt/notesSlides/notesSlide6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உன் தேசத்து மழையைக் கர்த்தர் புழுதியும் மண்ணுமாக பெய்யப்பண்ணுவார்; நீ அழியுமட்டும் அப்படியே வானத்திலிருந்து உன்மேல் இறங்கிவரும்.]]></a:t>
            </a:r>
          </a:p>
        </p:txBody>
      </p:sp>
    </p:spTree>
  </p:cSld>
</p:notes>
</file>

<file path=ppt/notesSlides/notesSlide6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ீ உன் தேவனாகிய கர்த்தரின் சத்தத்துக்குச் செவிகொடுக்கும்போது, இப்பொழுது சொல்லப்படும் ஆசீர்வாதங்களெல்லாம் உன்மேல் வந்து உனக்குப்பலிக்கும்.]]></a:t>
            </a:r>
          </a:p>
        </p:txBody>
      </p:sp>
    </p:spTree>
  </p:cSld>
</p:notes>
</file>

<file path=ppt/notesSlides/notesSlide6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ீ உன் தேவனாகிய கர்த்தரின் சத்தத்துக்குச் செவிகொடுக்கும்போது, இப்பொழுது சொல்லப்படும் ஆசீர்வாதங்களெல்லாம் உன்மேல் வந்து உனக்குப்பலிக்கும்.]]></a:t>
            </a:r>
          </a:p>
        </p:txBody>
      </p:sp>
    </p:spTree>
  </p:cSld>
</p:notes>
</file>

<file path=ppt/notesSlides/notesSlide6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உன் சத்துருக்களுக்கு முன்பாக நீ முறிய அடிக்கப்படும்படி கர்த்தர் செய்வார்; ஒரு வழியாய் அவர்களுக்கு எதிராகப் புறப்படுவாய், ஏழு வழியாய் அவர்களுக்கு முன்பாக ஓடிப்போவாய்; நீ பூமியிலுள்ள எல்லா ராஜ்யங்களிலும் சிதறுண்டுபோவாய்.]]></a:t>
            </a:r>
          </a:p>
        </p:txBody>
      </p:sp>
    </p:spTree>
  </p:cSld>
</p:notes>
</file>

<file path=ppt/notesSlides/notesSlide6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உன் சத்துருக்களுக்கு முன்பாக நீ முறிய அடிக்கப்படும்படி கர்த்தர் செய்வார்; ஒரு வழியாய் அவர்களுக்கு எதிராகப் புறப்படுவாய், ஏழு வழியாய் அவர்களுக்கு முன்பாக ஓடிப்போவாய்; நீ பூமியிலுள்ள எல்லா ராஜ்யங்களிலும் சிதறுண்டுபோவாய்.]]></a:t>
            </a:r>
          </a:p>
        </p:txBody>
      </p:sp>
    </p:spTree>
  </p:cSld>
</p:notes>
</file>

<file path=ppt/notesSlides/notesSlide7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உன் பிணம் ஆகாயத்துப் பறவைகளுக்கும் பூமியின் மிருகங்களுக்கும் இரையாகும்; அவைகளை விரட்டுவாரில்லாதிருப்பார்கள்.]]></a:t>
            </a:r>
          </a:p>
        </p:txBody>
      </p:sp>
    </p:spTree>
  </p:cSld>
</p:notes>
</file>

<file path=ppt/notesSlides/notesSlide7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நீ பட்டணத்திலும் ஆசீர்வதிக்கப்பட்டிருப்பாய்; வெளியிலும் ஆசீர்வதிக்கப்பட்டிருப்பாய்.]]></a:t>
            </a:r>
          </a:p>
        </p:txBody>
      </p:sp>
    </p:spTree>
  </p:cSld>
</p:notes>
</file>

<file path=ppt/notesSlides/notesSlide7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நீ குணமாகாதபடி கர்த்தர் உன்னை எகிப்தின் எரிபந்தமான பருக்களினாலும், மூலவியாதியினாலும், சொறியினாலும், சிரங்கினாலும் வாதிப்பார்.]]></a:t>
            </a:r>
          </a:p>
        </p:txBody>
      </p:sp>
    </p:spTree>
  </p:cSld>
</p:notes>
</file>

<file path=ppt/notesSlides/notesSlide7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நீ குணமாகாதபடி கர்த்தர் உன்னை எகிப்தின் எரிபந்தமான பருக்களினாலும், மூலவியாதியினாலும், சொறியினாலும், சிரங்கினாலும் வாதிப்பார்.]]></a:t>
            </a:r>
          </a:p>
        </p:txBody>
      </p:sp>
    </p:spTree>
  </p:cSld>
</p:notes>
</file>

<file path=ppt/notesSlides/notesSlide7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கர்த்தர் உன்னைப் புத்திமயக்கத்தினாலும், குருட்டாட்டத்தினாலும், மனத்திகைப்பினாலும் வாதிப்பார்.]]></a:t>
            </a:r>
          </a:p>
        </p:txBody>
      </p:sp>
    </p:spTree>
  </p:cSld>
</p:notes>
</file>

<file path=ppt/notesSlides/notesSlide7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உன் கர்ப்பத்தின் கனியும், உன் நிலத்தின் கனியும், உன் மாடுகளின் பெருக்கமும், உன் ஆடுகளின் மந்தைகளுமாகிய உன் மிருகஜீவன்களின் பலனும் ஆசீர்வதிக்கப்பட்டிருக்கும்.]]></a:t>
            </a:r>
          </a:p>
        </p:txBody>
      </p:sp>
    </p:spTree>
  </p:cSld>
</p:notes>
</file>

<file path=ppt/notesSlides/notesSlide7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குருடன் அந்தகாரத்திலே தடவித்திரிகிறதுபோல, நீ பட்டப்பகலிலே தடவிக்கொண்டு திரிவாய்; உன் வழிகளில் ஒன்றும் உனக்கு வாய்க்காதேபோம்; உதவிசெய்வாரில்லாமல் நீ எந்நாளும் ஒடுக்கப்படுகிறவனும் பறிகொடுக்கிறவனுமாய் இருப்பாய்.]]></a:t>
            </a:r>
          </a:p>
        </p:txBody>
      </p:sp>
    </p:spTree>
  </p:cSld>
</p:notes>
</file>

<file path=ppt/notesSlides/notesSlide7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குருடன் அந்தகாரத்திலே தடவித்திரிகிறதுபோல, நீ பட்டப்பகலிலே தடவிக்கொண்டு திரிவாய்; உன் வழிகளில் ஒன்றும் உனக்கு வாய்க்காதேபோம்; உதவிசெய்வாரில்லாமல் நீ எந்நாளும் ஒடுக்கப்படுகிறவனும் பறிகொடுக்கிறவனுமாய் இருப்பாய்.]]></a:t>
            </a:r>
          </a:p>
        </p:txBody>
      </p:sp>
    </p:spTree>
  </p:cSld>
</p:notes>
</file>

<file path=ppt/notesSlides/notesSlide7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பெண்ணை உனக்கு நியமிப்பாய், வேறொருவன் அவளுடன் சயனிப்பான்; வீட்டைக் கட்டுவாய், அதிலே குடியிருக்கமாட்டாய்; திராட்சத்தோட்டத்தை நாட்டுவாய், அதின் பலனை அனுபவிக்கமாட்டாய்.]]></a:t>
            </a:r>
          </a:p>
        </p:txBody>
      </p:sp>
    </p:spTree>
  </p:cSld>
</p:notes>
</file>

<file path=ppt/notesSlides/notesSlide7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பெண்ணை உனக்கு நியமிப்பாய், வேறொருவன் அவளுடன் சயனிப்பான்; வீட்டைக் கட்டுவாய், அதிலே குடியிருக்கமாட்டாய்; திராட்சத்தோட்டத்தை நாட்டுவாய், அதின் பலனை அனுபவிக்கமாட்டாய்.]]></a:t>
            </a:r>
          </a:p>
        </p:txBody>
      </p:sp>
    </p:spTree>
  </p:cSld>
</p:notes>
</file>

<file path=ppt/notesSlides/notesSlide8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உன் கூடையும், மாப்பிசைகிற உன் தொட்டியும் ஆசீர்வதிக்கப்பட்டிருக்கும்.]]></a:t>
            </a:r>
          </a:p>
        </p:txBody>
      </p:sp>
    </p:spTree>
  </p:cSld>
</p:notes>
</file>

<file path=ppt/notesSlides/notesSlide8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உன் மாடுகள் உன் கண்களுக்கு முன்பாக அடிக்கப்படும், நீ அதில் ஒன்றும் புசிப்பதில்லை; உன் கழுதை உனக்கு முன்பாகக் கொள்ளையிட்டுக் கொண்டுபோகப்பட்டு, உனக்குத் திரும்ப அகப்படாமற்போம்; உன் ஆடுகள் உன் சத்துருக்களுக்குக் கொடுக்கப்படும்; விடுவிப்பார் ஒருவரும் உனக்கு இல்லாதிருப்பார்கள்.]]></a:t>
            </a:r>
          </a:p>
        </p:txBody>
      </p:sp>
    </p:spTree>
  </p:cSld>
</p:notes>
</file>

<file path=ppt/notesSlides/notesSlide8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உன் மாடுகள் உன் கண்களுக்கு முன்பாக அடிக்கப்படும், நீ அதில் ஒன்றும் புசிப்பதில்லை; உன் கழுதை உனக்கு முன்பாகக் கொள்ளையிட்டுக் கொண்டுபோகப்பட்டு, உனக்குத் திரும்ப அகப்படாமற்போம்; உன் ஆடுகள் உன் சத்துருக்களுக்குக் கொடுக்கப்படும்; விடுவிப்பார் ஒருவரும் உனக்கு இல்லாதிருப்பார்கள்.]]></a:t>
            </a:r>
          </a:p>
        </p:txBody>
      </p:sp>
    </p:spTree>
  </p:cSld>
</p:notes>
</file>

<file path=ppt/notesSlides/notesSlide8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உன் மாடுகள் உன் கண்களுக்கு முன்பாக அடிக்கப்படும், நீ அதில் ஒன்றும் புசிப்பதில்லை; உன் கழுதை உனக்கு முன்பாகக் கொள்ளையிட்டுக் கொண்டுபோகப்பட்டு, உனக்குத் திரும்ப அகப்படாமற்போம்; உன் ஆடுகள் உன் சத்துருக்களுக்குக் கொடுக்கப்படும்; விடுவிப்பார் ஒருவரும் உனக்கு இல்லாதிருப்பார்கள்.]]></a:t>
            </a:r>
          </a:p>
        </p:txBody>
      </p:sp>
    </p:spTree>
  </p:cSld>
</p:notes>
</file>

<file path=ppt/notesSlides/notesSlide8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1. இந்த நியாயப்பிரமாண புஸ்தகத்தில் எழுதியிராத எல்லாப் பிணியையும் வாதையையும் நீ அழியுமளவும் கர்த்தர் உன்மேல் வரப்பண்ணுவார்.]]></a:t>
            </a:r>
          </a:p>
        </p:txBody>
      </p:sp>
    </p:spTree>
  </p:cSld>
</p:notes>
</file>

<file path=ppt/notesSlides/notesSlide8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1. இந்த நியாயப்பிரமாண புஸ்தகத்தில் எழுதியிராத எல்லாப் பிணியையும் வாதையையும் நீ அழியுமளவும் கர்த்தர் உன்மேல் வரப்பண்ணுவார்.]]></a:t>
            </a:r>
          </a:p>
        </p:txBody>
      </p:sp>
    </p:spTree>
  </p:cSld>
</p:notes>
</file>

<file path=ppt/notesSlides/notesSlide8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உன் குமாரரும் உன் குமாரத்திகளும் அந்நிய ஜனங்களுக்கு ஒப்புக்கொடுக்கப்படுவார்கள்; அவர்களைக் காண உன் கண்கள் நாடோறும் பார்த்துப்பார்த்துப் பூத்துப்போம்; உன் கையில் பெலனில்லாதிருக்கும்.]]></a:t>
            </a:r>
          </a:p>
        </p:txBody>
      </p:sp>
    </p:spTree>
  </p:cSld>
</p:notes>
</file>

<file path=ppt/notesSlides/notesSlide8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உன் குமாரரும் உன் குமாரத்திகளும் அந்நிய ஜனங்களுக்கு ஒப்புக்கொடுக்கப்படுவார்கள்; அவர்களைக் காண உன் கண்கள் நாடோறும் பார்த்துப்பார்த்துப் பூத்துப்போம்; உன் கையில் பெலனில்லாதிருக்கும்.]]></a:t>
            </a:r>
          </a:p>
        </p:txBody>
      </p:sp>
    </p:spTree>
  </p:cSld>
</p:notes>
</file>

<file path=ppt/notesSlides/notesSlide8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2. திரட்சியிலே வானத்து நட்சத்திரங்களைப்போல் இருந்த நீங்கள், உங்கள் தேவனாகிய கர்த்தரின் சத்தத்திற்குச் செவிகொடாமற்போனதினால், கொஞ்சம் ஜனமாய்ப்போவீர்கள்.]]></a:t>
            </a:r>
          </a:p>
        </p:txBody>
      </p:sp>
    </p:spTree>
  </p:cSld>
</p:notes>
</file>

<file path=ppt/notesSlides/notesSlide8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2. திரட்சியிலே வானத்து நட்சத்திரங்களைப்போல் இருந்த நீங்கள், உங்கள் தேவனாகிய கர்த்தரின் சத்தத்திற்குச் செவிகொடாமற்போனதினால், கொஞ்சம் ஜனமாய்ப்போவீர்கள்.]]></a:t>
            </a:r>
          </a:p>
        </p:txBody>
      </p:sp>
    </p:spTree>
  </p:cSld>
</p:notes>
</file>

<file path=ppt/notesSlides/notesSlide9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உன் நிலத்தின் கனியையும், உன் பிரயாசத்தின் எல்லாப் பலனையும் நீ அறியாத ஜனங்கள் புசிப்பார்கள்; நீ சகலநாளும் ஒடுக்கப்பட்டும் நொறுக்கப்பட்டும் இருப்பாய்.]]></a:t>
            </a:r>
          </a:p>
        </p:txBody>
      </p:sp>
    </p:spTree>
  </p:cSld>
</p:notes>
</file>

<file path=ppt/notesSlides/notesSlide9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உன் நிலத்தின் கனியையும், உன் பிரயாசத்தின் எல்லாப் பலனையும் நீ அறியாத ஜனங்கள் புசிப்பார்கள்; நீ சகலநாளும் ஒடுக்கப்பட்டும் நொறுக்கப்பட்டும் இருப்பாய்.]]></a:t>
            </a:r>
          </a:p>
        </p:txBody>
      </p:sp>
    </p:spTree>
  </p:cSld>
</p:notes>
</file>

<file path=ppt/notesSlides/notesSlide9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3. கர்த்தர் உங்களுக்கு நன்மை செய்யுமளவும் உங்களைப் பெருகப்பண்ணவும் எப்படி உங்கள் மேல் இரம்மியமாயிருந்தாரோ, அப்படியே கர்த்தர் உங்களை அழிக்கவும் உங்களை அதம்பண்ணவும் இரம்மியமாயிருப்பார்; நீங்கள் சுதந்தரிக்கப்போகிற தேசத்திலிருந்து பிடுங்கிப்போடப்படுவீர்கள்.]]></a:t>
            </a:r>
          </a:p>
        </p:txBody>
      </p:sp>
    </p:spTree>
  </p:cSld>
</p:notes>
</file>

<file path=ppt/notesSlides/notesSlide9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3. கர்த்தர் உங்களுக்கு நன்மை செய்யுமளவும் உங்களைப் பெருகப்பண்ணவும் எப்படி உங்கள் மேல் இரம்மியமாயிருந்தாரோ, அப்படியே கர்த்தர் உங்களை அழிக்கவும் உங்களை அதம்பண்ணவும் இரம்மியமாயிருப்பார்; நீங்கள் சுதந்தரிக்கப்போகிற தேசத்திலிருந்து பிடுங்கிப்போடப்படுவீர்கள்.]]></a:t>
            </a:r>
          </a:p>
        </p:txBody>
      </p:sp>
    </p:spTree>
  </p:cSld>
</p:notes>
</file>

<file path=ppt/notesSlides/notesSlide9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3. கர்த்தர் உங்களுக்கு நன்மை செய்யுமளவும் உங்களைப் பெருகப்பண்ணவும் எப்படி உங்கள் மேல் இரம்மியமாயிருந்தாரோ, அப்படியே கர்த்தர் உங்களை அழிக்கவும் உங்களை அதம்பண்ணவும் இரம்மியமாயிருப்பார்; நீங்கள் சுதந்தரிக்கப்போகிற தேசத்திலிருந்து பிடுங்கிப்போடப்படுவீர்கள்.]]></a:t>
            </a:r>
          </a:p>
        </p:txBody>
      </p:sp>
    </p:spTree>
  </p:cSld>
</p:notes>
</file>

<file path=ppt/notesSlides/notesSlide9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உன் கண்கள் காணும் காரியங்களினாலே மதிமயங்கிப்போவாய்.]]></a:t>
            </a:r>
          </a:p>
        </p:txBody>
      </p:sp>
    </p:spTree>
  </p:cSld>
</p:notes>
</file>

<file path=ppt/notesSlides/notesSlide9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4. கர்த்தர் உன்னைப் பூமியின் ஒரு முனைதுவக்கி பூமியின் மறுமுனைமட்டும் இருக்கிற எல்லா ஜனங்களுக்குள்ளும் சிதற அடிப்பார்; அங்கே நீயும் உன் பிதாக்களும் அறியாத மரமும் கல்லுமான அந்நிய தேவர்களைச் சேவிப்பாய்.]]></a:t>
            </a:r>
          </a:p>
        </p:txBody>
      </p:sp>
    </p:spTree>
  </p:cSld>
</p:notes>
</file>

<file path=ppt/notesSlides/notesSlide9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4. கர்த்தர் உன்னைப் பூமியின் ஒரு முனைதுவக்கி பூமியின் மறுமுனைமட்டும் இருக்கிற எல்லா ஜனங்களுக்குள்ளும் சிதற அடிப்பார்; அங்கே நீயும் உன் பிதாக்களும் அறியாத மரமும் கல்லுமான அந்நிய தேவர்களைச் சேவிப்பாய்.]]></a:t>
            </a:r>
          </a:p>
        </p:txBody>
      </p:sp>
    </p:spTree>
  </p:cSld>
</p:notes>
</file>

<file path=ppt/notesSlides/notesSlide9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உன் உள்ளங்கால் தொடங்கி உச்சந்தலைமட்டும் குணமாகாதபடிக்கு, கர்த்தர் உன்னை முழங்கால்களிலும் தொடைகளிலும் கொடிய எரிபந்தப் பருக்களினாலே வாதிப்பார்.]]></a:t>
            </a:r>
          </a:p>
        </p:txBody>
      </p:sp>
    </p:spTree>
  </p:cSld>
</p:notes>
</file>

<file path=ppt/notesSlides/notesSlide9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உன் உள்ளங்கால் தொடங்கி உச்சந்தலைமட்டும் குணமாகாதபடிக்கு, கர்த்தர் உன்னை முழங்கால்களிலும் தொடைகளிலும் கொடிய எரிபந்தப் பருக்களினாலே வாதிப்பார்.]]></a:t>
            </a:r>
          </a:p>
        </p:txBody>
      </p:sp>
    </p:spTree>
  </p:cSld>
</p:notes>
</file>

<file path=ppt/notesSlides/notesSlide10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கர்த்தர் உன்னையும், உனக்காக நீ ஏற்படுத்திக்கொண்ட ராஜாவையும், நீயும் உன் பிதாக்களும் அறியாத ஜாதிகளிடத்துக்குப் போகப்பண்ணுவார்; அங்கே நீ மரமும் கல்லுமான அந்நிய தேவர்களைச் சேவிப்பாய்.]]></a:t>
            </a:r>
          </a:p>
        </p:txBody>
      </p:sp>
    </p:spTree>
  </p:cSld>
</p:notes>
</file>

<file path=ppt/notesSlides/notesSlide10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கர்த்தர் உன்னையும், உனக்காக நீ ஏற்படுத்திக்கொண்ட ராஜாவையும், நீயும் உன் பிதாக்களும் அறியாத ஜாதிகளிடத்துக்குப் போகப்பண்ணுவார்; அங்கே நீ மரமும் கல்லுமான அந்நிய தேவர்களைச் சேவிப்பாய்.]]></a:t>
            </a:r>
          </a:p>
        </p:txBody>
      </p:sp>
    </p:spTree>
  </p:cSld>
</p:notes>
</file>

<file path=ppt/notesSlides/notesSlide10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5. அந்த ஜாதிகளுக்குள்ளே உனக்கு இளைப்பாறுதல் இராது; உன் உள்ளங்கால்கள் தங்கித் தரிக்க இடமும் இராது; அங்கே கர்த்தர் உனக்குத் தத்தளிக்கிற இருதயத்தையும், சோர்ந்துபோகிற கண்களையும், மனச்சஞ்சலத்தையும் கொடுப்பார்.]]></a:t>
            </a:r>
          </a:p>
        </p:txBody>
      </p:sp>
    </p:spTree>
  </p:cSld>
</p:notes>
</file>

<file path=ppt/notesSlides/notesSlide10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5. அந்த ஜாதிகளுக்குள்ளே உனக்கு இளைப்பாறுதல் இராது; உன் உள்ளங்கால்கள் தங்கித் தரிக்க இடமும் இராது; அங்கே கர்த்தர் உனக்குத் தத்தளிக்கிற இருதயத்தையும், சோர்ந்துபோகிற கண்களையும், மனச்சஞ்சலத்தையும் கொடுப்பார்.]]></a:t>
            </a:r>
          </a:p>
        </p:txBody>
      </p:sp>
    </p:spTree>
  </p:cSld>
</p:notes>
</file>

<file path=ppt/notesSlides/notesSlide10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கர்த்தர் உன்னைக் கொண்டுபோய்விடும் எல்லா ஜனங்களுக்குள்ளும் பிரமிப்பும் பழமொழியும் பரியாசச் சொல்லுமாவாய்.]]></a:t>
            </a:r>
          </a:p>
        </p:txBody>
      </p:sp>
    </p:spTree>
  </p:cSld>
</p:notes>
</file>

<file path=ppt/notesSlides/notesSlide10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6. உன் ஜீவன் உனக்குச் சந்தேகத்தில் ஊசலாடும்; உன் ஜீவனைப்பற்றி நம்பிக்கையில்லாமல் இரவும் பகலும் திகில்கொண்டிருப்பாய்.]]></a:t>
            </a:r>
          </a:p>
        </p:txBody>
      </p:sp>
    </p:spTree>
  </p:cSld>
</p:notes>
</file>

<file path=ppt/notesSlides/notesSlide10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மிகுந்த விதையை வயலுக்குக் கொண்டுபோவாய், கொஞ்சம் அறுப்பாய்; வெட்டுக்கிளி அதைப் பட்சித்துப்போடும்.]]></a:t>
            </a:r>
          </a:p>
        </p:txBody>
      </p:sp>
    </p:spTree>
  </p:cSld>
</p:notes>
</file>

<file path=ppt/notesSlides/notesSlide10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7. நீ பயப்படும் உன் இருதயத்தின் திகிலினாலும், உன் கண்கள் காணும் காட்சியினாலும், விடியற்காலத்தில் எப்பொழுது சாயங்காலம் வருமோ என்றும், சாயங்காலத்தில், எப்பொழுது விடியற்காலம் வருமோ என்றும் சொல்லுவாய்.]]></a:t>
            </a:r>
          </a:p>
        </p:txBody>
      </p:sp>
    </p:spTree>
  </p:cSld>
</p:notes>
</file>

<file path=ppt/notesSlides/notesSlide10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7. நீ பயப்படும் உன் இருதயத்தின் திகிலினாலும், உன் கண்கள் காணும் காட்சியினாலும், விடியற்காலத்தில் எப்பொழுது சாயங்காலம் வருமோ என்றும், சாயங்காலத்தில், எப்பொழுது விடியற்காலம் வருமோ என்றும் சொல்லுவாய்.]]></a:t>
            </a:r>
          </a:p>
        </p:txBody>
      </p:sp>
    </p:spTree>
  </p:cSld>
</p:notes>
</file>

<file path=ppt/notesSlides/notesSlide10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திராட்சத்தோட்டங்களை நாட்டிப்பயிரிடுவாய், ஆனாலும் நீ திராட்சரசம் குடிப்பதும் இல்லை, திராட்சப்பழங்களைச் சேர்ப்பதும் இல்லை; பூச்சி அதைத் தின்று போடும்.]]></a:t>
            </a:r>
          </a:p>
        </p:txBody>
      </p:sp>
    </p:spTree>
  </p:cSld>
</p:notes>
</file>

<file path=ppt/notesSlides/notesSlide1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திராட்சத்தோட்டங்களை நாட்டிப்பயிரிடுவாய், ஆனாலும் நீ திராட்சரசம் குடிப்பதும் இல்லை, திராட்சப்பழங்களைச் சேர்ப்பதும் இல்லை; பூச்சி அதைத் தின்று போடும்.]]></a:t>
            </a:r>
          </a:p>
        </p:txBody>
      </p:sp>
    </p:spTree>
  </p:cSld>
</p:notes>
</file>

<file path=ppt/notesSlides/notesSlide1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ஒலிவமரங்கள் உன் எல்லைகளிலெங்கும் இருக்கும், ஆனாலும் அதின் எண்ணெயை நீ பூசிக்கொள்வதில்லை; உன் ஒலிவமரத்தின் பிஞ்சுகள் உதிர்ந்துபோம்.]]></a:t>
            </a:r>
          </a:p>
        </p:txBody>
      </p:sp>
    </p:spTree>
  </p:cSld>
</p:notes>
</file>

<file path=ppt/notesSlides/notesSlide1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ஒலிவமரங்கள் உன் எல்லைகளிலெங்கும் இருக்கும், ஆனாலும் அதின் எண்ணெயை நீ பூசிக்கொள்வதில்லை; உன் ஒலிவமரத்தின் பிஞ்சுகள் உதிர்ந்துபோம்.]]></a:t>
            </a:r>
          </a:p>
        </p:txBody>
      </p:sp>
    </p:spTree>
  </p:cSld>
</p:notes>
</file>

<file path=ppt/notesSlides/notesSlide1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நீ குமாரரையும் குமாரத்திகளையும் பெறுவாய், ஆனாலும் அவர்கள் உன்னோடேகூட இரார்கள்; அவர்கள் சிறைப்பட்டுப்போவார்கள்.]]></a:t>
            </a:r>
          </a:p>
        </p:txBody>
      </p:sp>
    </p:spTree>
  </p:cSld>
</p:notes>
</file>

<file path=ppt/notesSlides/notesSlide1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உன் மரங்களெல்லாவற்றையும் உன் நிலத்தின் கனிகளையும் விட்டில் பட்சித்துப்போடும்.]]></a:t>
            </a:r>
          </a:p>
        </p:txBody>
      </p:sp>
    </p:spTree>
  </p:cSld>
</p:notes>
</file>

<file path=ppt/notesSlides/notesSlide1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உன் நடுவிலிருக்கிற அந்நியன் உனக்கு மேற்பட்டு மேன்மேலும் உயர்ந்திருப்பான்; நீ மிகவும் தாழ்த்தப்பட்டுப்போவாய்.]]></a:t>
            </a:r>
          </a:p>
        </p:txBody>
      </p:sp>
    </p:spTree>
  </p:cSld>
</p:notes>
</file>

<file path=ppt/notesSlides/notesSlide1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4. அவன் உன்னிடத்தில் கடன்படான்; நீ அவனிடத்தில் கடன்படுவாய்; அவன் தலையாயிருப்பான், நீ வாலாயிருப்பாய்.]]></a:t>
            </a:r>
          </a:p>
        </p:txBody>
      </p:sp>
    </p:spTree>
  </p:cSld>
</p:notes>
</file>

<file path=ppt/notesSlides/notesSlide1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8. இனிக் காணாதிருப்பாய் என்று நான் உனக்குச் சொன்னவழியாய், கர்த்தர் உன்னைக் கப்பல்களிலே எகிப்திற்குத் திரும்பக் கொண்டுபோகப்பண்ணுவார்; அங்கே உங்கள் சத்துருக்களுக்கு வேலைக்காரராகவும் வேலைக்காரிகளாகவும் விற்கப்படுவீர்கள்; உங்களைக் கொள்வாரும் இல்லாதிருப்பார்கள் என்றான்.]]></a:t>
            </a:r>
          </a:p>
        </p:txBody>
      </p:sp>
    </p:spTree>
  </p:cSld>
</p:notes>
</file>

<file path=ppt/notesSlides/notesSlide1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8. இனிக் காணாதிருப்பாய் என்று நான் உனக்குச் சொன்னவழியாய், கர்த்தர் உன்னைக் கப்பல்களிலே எகிப்திற்குத் திரும்பக் கொண்டுபோகப்பண்ணுவார்; அங்கே உங்கள் சத்துருக்களுக்கு வேலைக்காரராகவும் வேலைக்காரிகளாகவும் விற்கப்படுவீர்கள்; உங்களைக் கொள்வாரும் இல்லாதிருப்பார்கள் என்றான்.]]></a:t>
            </a:r>
          </a:p>
        </p:txBody>
      </p:sp>
    </p:spTree>
  </p:cSld>
</p:notes>
</file>

<file path=ppt/notesSlides/notesSlide1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8. இனிக் காணாதிருப்பாய் என்று நான் உனக்குச் சொன்னவழியாய், கர்த்தர் உன்னைக் கப்பல்களிலே எகிப்திற்குத் திரும்பக் கொண்டுபோகப்பண்ணுவார்; அங்கே உங்கள் சத்துருக்களுக்கு வேலைக்காரராகவும் வேலைக்காரிகளாகவும் விற்கப்படுவீர்கள்; உங்களைக் கொள்வாரும் இல்லாதிருப்பார்கள் என்றான்.]]></a:t>
            </a:r>
          </a:p>
        </p:txBody>
      </p:sp>
    </p:spTree>
  </p:cSld>
</p:notes>
</file>

<file path=ppt/notesSlides/notesSlide1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5. உன் தேவனாகிய கர்த்தர் உனக்குவிதிக்கத்தக்க அவருடைய கற்பனைகளையும் கட்டளைகளையும் கைக்கொள்ளும்படி, நீ அவர் சத்தத்திற்குச் செவிகொடாதபடியினால், இந்தச் சாபங்கள் எல்லாம் உன்மேல் வந்து, நீ அழியுமட்டும் உன்னைத்தொடர்ந்து பிடித்து,]]></a:t>
            </a:r>
          </a:p>
        </p:txBody>
      </p:sp>
    </p:spTree>
  </p:cSld>
</p:notes>
</file>

<file path=ppt/notesSlides/notesSlide1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5. உன் தேவனாகிய கர்த்தர் உனக்குவிதிக்கத்தக்க அவருடைய கற்பனைகளையும் கட்டளைகளையும் கைக்கொள்ளும்படி, நீ அவர் சத்தத்திற்குச் செவிகொடாதபடியினால், இந்தச் சாபங்கள் எல்லாம் உன்மேல் வந்து, நீ அழியுமட்டும் உன்னைத்தொடர்ந்து பிடித்து,]]></a:t>
            </a:r>
          </a:p>
        </p:txBody>
      </p:sp>
    </p:spTree>
  </p:cSld>
</p:notes>
</file>

<file path=ppt/notesSlides/notesSlide1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5. உன் தேவனாகிய கர்த்தர் உனக்குவிதிக்கத்தக்க அவருடைய கற்பனைகளையும் கட்டளைகளையும் கைக்கொள்ளும்படி, நீ அவர் சத்தத்திற்குச் செவிகொடாதபடியினால், இந்தச் சாபங்கள் எல்லாம் உன்மேல் வந்து, நீ அழியுமட்டும் உன்னைத்தொடர்ந்து பிடித்து,]]></a:t>
            </a:r>
          </a:p>
        </p:txBody>
      </p:sp>
    </p:spTree>
  </p:cSld>
</p:notes>
</file>

<file path=ppt/notesSlides/notesSlide1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6. உன்னிலும் உன் சந்ததியிலும் என்றைக்கும் அடையாளமாகவும் அற்புதமாகவும் இருக்கும்.]]></a:t>
            </a:r>
          </a:p>
        </p:txBody>
      </p:sp>
    </p:spTree>
  </p:cSld>
</p:notes>
</file>

<file path=ppt/notesSlides/notesSlide1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7. சகலமும் பரிபூரணமாயிருக்கையில், நீ மனமகிழ்ச்சியோடும் களிப்போடும் உன் தேவனாகிய கர்த்தரைச் சேவியாமற்போனதினிமித்தம்,]]></a:t>
            </a:r>
          </a:p>
        </p:txBody>
      </p:sp>
    </p:spTree>
  </p:cSld>
</p:notes>
</file>

<file path=ppt/notesSlides/notesSlide1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7. சகலமும் பரிபூரணமாயிருக்கையில், நீ மனமகிழ்ச்சியோடும் களிப்போடும் உன் தேவனாகிய கர்த்தரைச் சேவியாமற்போனதினிமித்தம்,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9179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2.xml"/>
</Relationships>

</file>

<file path=ppt/slides/_rels/slide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3.xml"/>
</Relationships>

</file>

<file path=ppt/slides/_rels/slide6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4.xml"/>
</Relationships>

</file>

<file path=ppt/slides/_rels/slide6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5.xml"/>
</Relationships>

</file>

<file path=ppt/slides/_rels/slide6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6.xml"/>
</Relationships>

</file>

<file path=ppt/slides/_rels/slide6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7.xml"/>
</Relationships>

</file>

<file path=ppt/slides/_rels/slide6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8.xml"/>
</Relationships>

</file>

<file path=ppt/slides/_rels/slide6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9.xml"/>
</Relationships>

</file>

<file path=ppt/slides/_rels/slide7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0.xml"/>
</Relationships>

</file>

<file path=ppt/slides/_rels/slide7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1.xml"/>
</Relationships>

</file>

<file path=ppt/slides/_rels/slide7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2.xml"/>
</Relationships>

</file>

<file path=ppt/slides/_rels/slide7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3.xml"/>
</Relationships>

</file>

<file path=ppt/slides/_rels/slide7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4.xml"/>
</Relationships>

</file>

<file path=ppt/slides/_rels/slide7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5.xml"/>
</Relationships>

</file>

<file path=ppt/slides/_rels/slide7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6.xml"/>
</Relationships>

</file>

<file path=ppt/slides/_rels/slide7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7.xml"/>
</Relationships>

</file>

<file path=ppt/slides/_rels/slide7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8.xml"/>
</Relationships>

</file>

<file path=ppt/slides/_rels/slide7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9.xml"/>
</Relationships>

</file>

<file path=ppt/slides/_rels/slide8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0.xml"/>
</Relationships>

</file>

<file path=ppt/slides/_rels/slide8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1.xml"/>
</Relationships>

</file>

<file path=ppt/slides/_rels/slide8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2.xml"/>
</Relationships>

</file>

<file path=ppt/slides/_rels/slide8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3.xml"/>
</Relationships>

</file>

<file path=ppt/slides/_rels/slide8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4.xml"/>
</Relationships>

</file>

<file path=ppt/slides/_rels/slide8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5.xml"/>
</Relationships>

</file>

<file path=ppt/slides/_rels/slide8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6.xml"/>
</Relationships>

</file>

<file path=ppt/slides/_rels/slide8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7.xml"/>
</Relationships>

</file>

<file path=ppt/slides/_rels/slide8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8.xml"/>
</Relationships>

</file>

<file path=ppt/slides/_rels/slide8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9.xml"/>
</Relationships>

</file>

<file path=ppt/slides/_rels/slide9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0.xml"/>
</Relationships>

</file>

<file path=ppt/slides/_rels/slide9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1.xml"/>
</Relationships>

</file>

<file path=ppt/slides/_rels/slide9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2.xml"/>
</Relationships>

</file>

<file path=ppt/slides/_rels/slide9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3.xml"/>
</Relationships>

</file>

<file path=ppt/slides/_rels/slide9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4.xml"/>
</Relationships>

</file>

<file path=ppt/slides/_rels/slide9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5.xml"/>
</Relationships>

</file>

<file path=ppt/slides/_rels/slide9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6.xml"/>
</Relationships>

</file>

<file path=ppt/slides/_rels/slide9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7.xml"/>
</Relationships>

</file>

<file path=ppt/slides/_rels/slide9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8.xml"/>
</Relationships>

</file>

<file path=ppt/slides/_rels/slide9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9.xml"/>
</Relationships>

</file>

<file path=ppt/slides/_rels/slide10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0.xml"/>
</Relationships>

</file>

<file path=ppt/slides/_rels/slide10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1.xml"/>
</Relationships>

</file>

<file path=ppt/slides/_rels/slide10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2.xml"/>
</Relationships>

</file>

<file path=ppt/slides/_rels/slide10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3.xml"/>
</Relationships>

</file>

<file path=ppt/slides/_rels/slide10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4.xml"/>
</Relationships>

</file>

<file path=ppt/slides/_rels/slide10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5.xml"/>
</Relationships>

</file>

<file path=ppt/slides/_rels/slide10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6.xml"/>
</Relationships>

</file>

<file path=ppt/slides/_rels/slide10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7.xml"/>
</Relationships>

</file>

<file path=ppt/slides/_rels/slide10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8.xml"/>
</Relationships>

</file>

<file path=ppt/slides/_rels/slide10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9.xml"/>
</Relationships>

</file>

<file path=ppt/slides/_rels/slide1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0.xml"/>
</Relationships>

</file>

<file path=ppt/slides/_rels/slide1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1.xml"/>
</Relationships>

</file>

<file path=ppt/slides/_rels/slide1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2.xml"/>
</Relationships>

</file>

<file path=ppt/slides/_rels/slide1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3.xml"/>
</Relationships>

</file>

<file path=ppt/slides/_rels/slide1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4.xml"/>
</Relationships>

</file>

<file path=ppt/slides/_rels/slide1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5.xml"/>
</Relationships>

</file>

<file path=ppt/slides/_rels/slide1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6.xml"/>
</Relationships>

</file>

<file path=ppt/slides/_rels/slide1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7.xml"/>
</Relationships>

</file>

<file path=ppt/slides/_rels/slide1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8.xml"/>
</Relationships>

</file>

<file path=ppt/slides/_rels/slide1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9.xml"/>
</Relationships>

</file>

<file path=ppt/slides/_rels/slide1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0.xml"/>
</Relationships>

</file>

<file path=ppt/slides/_rels/slide1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1.xml"/>
</Relationships>

</file>

<file path=ppt/slides/_rels/slide1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2.xml"/>
</Relationships>

</file>

<file path=ppt/slides/_rels/slide1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3.xml"/>
</Relationships>

</file>

<file path=ppt/slides/_rels/slide1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4.xml"/>
</Relationships>

</file>

<file path=ppt/slides/_rels/slide1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28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ಬರುವಾಗ ನಿನಗೆ ಆಶೀರ್ವಾದ; ಹೊರಡುವಾಗ ನಿನಗೆ ಆಶೀರ್ವಾದ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28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ನಿನಗೆ ವಿರೋಧವಾಗಿ ಏಳುವ ನಿನ್ನ ಶತ್ರುಗಳನ್ನು ಕರ್ತನು ನಿನ್ನ ಮುಂದೆ ಹೊಡೆದು ಬಿಡುವನು; ಅವರು ಒಂದೇ ಮಾರ್ಗದಲ್ಲ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28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ಿನಗೆ ವಿರೋಧವಾಗಿ ಹೊರಟು ಏಳು ಮಾರ್ಗಗಳಲ್ಲಿ ನಿನ್ನ ಮುಂದೆ ಓಡಿಹೋಗುವ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28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ನಿನ್ನ ಕಣಜಗಳಲ್ಲಿಯೂ ನೀನು ಕೈಹಾಕುವ ಎಲ್ಲಾದರಲ್ಲಿಯೂ ನಿನಗೆ ಆಶೀರ್ವಾದ ಬರುವ ಹಾಗೆ ಕರ್ತನು ಅಪ್ಪಣೆಕೊಡುವನು; ನಿನ್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28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ದೇವರಾದ ಕರ್ತನು ನಿನಗೆ ಕೊಡುವ ಭೂಮಿಯಲ್ಲಿ ಆಶೀರ್ವಾದ ಕೊಡುವ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28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ನೀನು ನಿನ್ನ ದೇವರಾದ ಕರ್ತನ ಆಜ್ಞೆಗಳನ್ನು ಕಾಪಾಡಿ ಆತನ ಮಾರ್ಗಗಳಲ್ಲಿ ನಡೆದರೆ ಕರ್ತನು ನಿನಗೆ ಪ್ರಮಾಣಮಾಡಿದ ಹಾಗ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28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ಿನ್ನನ್ನು ತನಗೆ ಪರಿಶುದ್ಧ ಜನವಾಗಿ ಸ್ಥಾಪಿಸುವ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28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8. ಹಸಿವೆಯಲ್ಲಿ, ದಾಹದಲ್ಲಿ, ಬೆತ್ತಲೆಯಲ್ಲಿ, ಎಲ್ಲವುಗಳ ಕೊರತೆಯಲ್ಲಿ ದೇವರು ನಿನ್ನ ಮೇಲೆ ಕಳುಹಿಸುವ ನಿನ್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28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ಶತ್ರುಗಳನ್ನು ಸೇವಿಸಬೇಕು; ಆತನು ನಿನ್ನನ್ನು ನಾಶಮಾಡುವ ವರೆಗೆ ಕಬ್ಬಿಣದ ನೊಗವನ್ನು ನಿನ್ನ ಕುತ್ತಿಗೆಯ ಮೇಲೆ ಹೊರ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28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ಸುವ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28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ಆಗ ನೀನು ಕರ್ತನ ಹೆಸರಿನಿಂದ ಕರೆಯಲ್ಪಡುವದನ್ನು ಭೂಮಿಯ ಜನಗಳೆಲ್ಲಾ ನೋಡಿ ನಿನಗೆ ಭಯಪಡುವರ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28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9. ಕರ್ತನು ದೂರದಿಂದ ಅಂದರೆ ಭೂಮಿಯ ಅಂತ್ಯದಿಂದ ಹಾರುವ ಹದ್ದಿಗೆ ಸಮಾನವಾದ ಜನಾಂಗ ವನ್ನೂ ನಿನಗೆ ತಿಳಿಯದ ಭಾಷೆ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28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ಜನಾಂಗವನ್ನ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28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0. ಮುದುಕರ ಮುಖದಾಕ್ಷಿಣ್ಯ ನೋಡದೆಯೂ ಚಿಕ್ಕವ ರಿಗೆ ದಯೆತೋರಿಸದೆ ಇರುವಂಥ ಕಠಿಣ ಮುಖವುಳ್ಳ ಜನಾಂಗವನ್ನೂ ನಿನ್ನ ಮೇಲ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28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ಬರಮಾಡುವ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28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ಇದಲ್ಲದೆ ನಿನಗೆ ಕೊಡುತ್ತೇನೆಂದು ನಿನ್ನ ಪಿತೃಗಳಿಗೆ ಆಣೆ ಇಟ್ಟ ಕರ್ತನು ಭೂಮಿಯಮೇಲೆ ನಿನ್ನನ್ನು ಸರಕುಗಳಲ್ಲಿಯ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28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ಗರ್ಭದ ಫಲದಲ್ಲಿಯೂ ಪಶುಗಳ ಫಲದಲ್ಲಿಯೂ ಭೂಮಿಯ ಫಲದಲ್ಲಿಯೂ ಸಮೃದ್ಧಿ ಹೊಂದುವಂತೆ ಮಾಡುವ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28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1. ಅದು ನಿನ್ನ ಪಶುಗಳ ಫಲವನ್ನೂ ನಿನ್ನ ಭೂಮಿಯ ಫಲವನ್ನೂ ನೀನು ನಾಶವಾಗುವ ವರೆಗೆ ತಿಂದು ಬಿಡುವದು; ಅದು ನಿನ್ನ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28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ೆಡಿಸುವ ವರೆಗೆ ಧಾನ್ಯ ದ್ರಾಕ್ಷಾರಸ ಎಣ್ಣೆಗಳನ್ನೂ ಪಶುಗಳ ಅಭಿವೃದ್ಧಿಯನ್ನೂ ಕುರಿಗಳ ಮಂದೆಗಳನ್ನೂ ನಿನಗೆ ಉಳಿಸದ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28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ಕರ್ತನು ಆಕಾಶ ವೆಂಬ ತನ್ನ ಒಳ್ಳೆ ಉಗ್ರಾಣವನ್ನು ನಿನಗೆ ತೆರೆದು ನಿನ್ನ ಭೂಮಿಗೆ ತಕ್ಕ ಕಾಲದಲ್ಲಿ ಮಳೆಯನ್ನು ಕೊಟ್ಟ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28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ಿನ್ನ ಕೈಕೆಲಸವನ್ನೆಲ್ಲಾ ಆಶೀರ್ವದಿಸುವನು; ನೀನು ಸಾಲ ತಕ್ಕೊಳ್ಳದೆ ಬಹಳ ಜನಾಂಗಗಳಿಗೆ ಸಾಲ ಕೊಡುವ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28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2. ನಿನ್ನ ದೇಶದಲ್ಲೆಲ್ಲಾ ನೀನು ನಂಬಿಕೊಂಡಿರುವ ಉದ್ದವಾದ ಮತ್ತು ಭದ್ರವಾದ ನಿನ್ನ ಗೋಡೆಗಳೆಲ್ಲಾ ಬೀಳುವ ವರೆಗೆ ನಿನ್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28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ಲ್ಲಾ ಬಾಗಲುಗಳಲ್ಲಿ ನಿನಗೆ ಮುತ್ತಿಗೆ ಹಾಕುವದು; ನಿನ್ನ ದೇವರಾದ ಕರ್ತನು ನಿನಗೆ ಕೊಟ್ಟ ನಿನ್ನ ದೇಶದಲ್ಲೆಲ್ಲಾ ನಿನ್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28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ಲ್ಲಾ ಬಾಗಲುಗಳಲ್ಲಿ ನಿನಗೆ ಮುತ್ತಿಗೆಹಾಕುವ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28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ನಾನು ಈಹೊತ್ತು ನಿನಗೆ ಆಜ್ಞಾಪಿಸುವ ನಿನ್ನ ದೇವರಾದ ಕರ್ತನ ಆಜ್ಞೆಗಳನ್ನು ನೀನು ಕೇಳಿ ಕಾಪಾಡಿ ಕೈಕೊಂಡರೆ ಕರ್ತ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28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ಿನ್ನನ್ನು ಬಾಲವನ್ನಲ್ಲ, ತಲೆಯಾಗಿ ಮಾಡುವನು; ನೀನು ಕೆಳಗಲ್ಲ, ಮೇಲೆಯೇ ಇರುವ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28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3. ಆಗ ಮುತ್ತಿಗೆಯಲ್ಲಿಯೂ ನಿನ್ನ ಶತ್ರುಗಳು ನಿನಗೆ ಮಾಡುವ ಇಕ್ಕಟ್ಟಿನಲ್ಲಿಯೂ ನಿನ್ನ ಗರ್ಭದ ಫಲವನ್ನೂ ನಿನ್ನ ದೇವರಾ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28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ರ್ತನು ನಿನಗೆ ಕೊಟ್ಟ ಕುಮಾರ ಕುಮಾರ್ತೆಯರ ಮಾಂಸವನ್ನೂ ತಿನ್ನುವ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28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ಹೀಗಿರುವದರಿಂದ ಬೇರೆ ದೇವರುಗಳನ್ನು ಹಿಂಬಾ ಲಿಸಿ ಸೇವಿಸದಂತೆ ನಾನು ಈಹೊತ್ತು ನಿನಗೆ ಆಜ್ಞಾಪಿ ಸುವ ಮಾತುಗಳನ್ನೆಲ್ಲ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28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ಬಿಟ್ಟು ಎಡಕ್ಕಾದರೂ ಬಲ ಕ್ಕಾದರೂ ತೊಲಗಬಾರದ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28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4. ನಿನ್ನಲ್ಲಿ ಮೃದುವಾದವನೂ ಬಹಳ ಸೂಕ್ಷ್ಮ ಗುಣವುಳ್ಳವನೂ ಯಾವನೋ ಅವನ ಕಣ್ಣು ತನ್ನ ಸಹೋದರನ ಕಡೆಗೂ ತನ್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28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ಗ್ಗುಲಲ್ಲಿರುವ ತನ್ನ ಹೆಂಡತಿಯ ಕಡೆಗೂ ಅವನು ಉಳಿಸಿಕೊಳ್ಳುವ ಮಕ್ಕಳ ಕಡೆಗೂ ಕಠಿಣವಾಗುವದ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28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ಆದರೆ ನೀನು ನಿನ್ನ ದೇವರಾದ ಕರ್ತನ ಮಾತನ್ನು ಕೇಳದೆ ನಾನು ಈ ಹೊತ್ತು ನಿನಗೆ ಆಜ್ಞಾಪಿಸುವ ಆತನ ಎಲ್ಲಾ ಆಜ್ಞೆಗಳ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28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ಾಪಾಡಿ ಕೈಕೊಳ್ಳದೆ ಹೋದರೆ ಈ ಎಲ್ಲಾ ಶಾಪಗಳು ನಿನ್ನ ಮೇಲೆ ಬಂದು ನಿನಗೆ ಪ್ರಾಪ್ತವಾಗುವವ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28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5. ಮುತ್ತಿಗೆಯಲ್ಲಿಯೂ ನಿನ್ನ ಶತ್ರುಗಳು ನಿನ್ನ ಎಲ್ಲಾ ಬಾಗಲುಗಳಲ್ಲಿ ನಿನಗೆ ಮಾಡುವ ಇಕ್ಕಟ್ಟಿನಲ್ಲಿಯೂ ತನಗ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28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ಸಾಕಾಗುವದಿಲ್ಲ ಅಂದುಕೊಂಡು ಅವನು ತಿನ್ನುವ ತನ್ನ ಮಕ್ಕಳ ಮಾಂಸದಲ್ಲಿ ಅವರೊಳಗೆ ಒಬ್ಬನಿಗಾದರೂ ಏನೂ ಕೊಡುವದಿಲ್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28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ಪಟ್ಟಣದಲ್ಲಿ ನಿನಗೆ ಶಾಪ; ಹೊಲದಲ್ಲಿ ನಿನಗೆ ಶಾಪ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28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ನಿನ್ನ ಪುಟ್ಟಿಗೂ ಕಣಜಕ್ಕೂ ಶಾಪ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28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6. ನಿನ್ನಲ್ಲಿ ಮೃದುವಾದವಳೂ ಬಹಳ ಸೂಕ್ಷ್ಮಗುಣವುಳ್ಳವಳೂ ಯಾವಳೋ ಮೃದುತನ ದಿಂದಲೂ ಸೂಕ್ಷ್ಮಗುಣದಿಂದಲೂ ನೆಲಕ್ಕ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28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ಂಗಾಲನ್ನು ನಿಲ್ಲಿಸಲಾರದವಳು ಯಾವಳೋ ಅವಳು ತನ್ನ ಮಗ್ಗುಲ ಲ್ಲಿರುವ ಗಂಡನ ಕಡೆಗೂ ತನ್ನ ಮಗನ, ಮಗಳ ಕಡೆಗ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28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ನಿನ್ನ ಗರ್ಭದ ಫಲಕ್ಕೂ ನಿನ್ನ ಭೂಮಿಯ ಫಲಕ್ಕೂ ಪಶುಗಳ ಹಿಂಡಿಗೂ ಕುರಿಗಳ ಮಂದೆಗಳಿಗೂ ಶಾಪ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28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7. ತನ್ನ ಕಾಲುಗಳ ನಡುವೆಯಿಂದ ಬರುವ ಶಿಶುವಿನ ಕಡೆಗೂ ತಾನು ಹೆತ್ತಮಕ್ಕಳ ಕಡೆಗೂ ಕಠಿಣ ಕಣ್ಣುಳ್ಳವಳಾಗಿರುವಳು; ಯಾಕಂದರ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28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ಲ್ಲಾದರ ಕೊರತೆಯಲ್ಲಿಯೂ ಮುತ್ತಿಗೆಯಲ್ಲಿಯೂ ನಿನ್ನ ಶತ್ರು ನಿನಗೆ ನಿನ್ನ ಬಾಗಲುಗಳಲ್ಲಿ ಮಾಡುವ ಇಕ್ಕಟ್ಟಿನಲ್ಲಿಯ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28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ವರನ್ನು ಗುಪ್ತವಾಗಿ ತಿಂದು ಬಿಡುವಳ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28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ಬರು ವಾಗ ನಿನಗೆ ಶಾಪ; ಹೊರಡುವಾಗ ನಿನಗೆ ಶಾಪ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28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8. ನಿನ್ನ ದೇವರಾದ ಕರ್ತನೆಂಬ ಈ ಘನವುಳ್ಳ ಭಯಂಕರವಾದ ಹೆಸರಿಗೆ ಭಯಪಡಬೇಕೆಂದು ಈ ಪುಸ್ತಕದಲ್ಲಿ ಬರೆದಿರುವ 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28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ಪ್ರಮಾಣದ ಮಾತುಗಳನ್ನು ಕಾಪಾಡದೆ, ಕೈಕೊಳ್ಳದೆ ಹೋದರ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28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ನೀನು ನನ್ನನ್ನು ಬಿಟ್ಟು ನಿನ್ನ ದುಷ್ಕ್ರಿಯೆಗಳ ಕೆಟ್ಟತ ನದ ನಿಮಿತ್ತ ನೀನು ನಾಶವಾಗುವ ವರೆಗೂ ಶೀಘ್ರ ವಾಗ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28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ೆಟ್ಟುಹೋಗುವ ವರೆಗೂ ನೀನು ಮಾಡುವ ಎಲ್ಲಾ ಕೈಕೆಲಸದಲ್ಲಿ ಶಾಪವನ್ನೂ ಗಾಬರಿಯನ್ನೂ ಗದರಿಕೆಯನ್ನೂ ಕರ್ತನು ನಿನ್ನ ಮೇಲ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28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ಳುಹಿಸುವ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28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9. ಕರ್ತನು ನಿನ್ನ ಬಾಧೆಗಳನ್ನೂ ನಿನ್ನ ಸಂತತಿಯ ಬಾಧೆಗಳನ್ನೂ ಆಶ್ಚರ್ಯವಾಗ ಮಾಡುವನು; ಅವು ದೊಡ್ಡದಾದ ಮತ್ತು ಸ್ಥಿರವಾ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28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ಬಾಧೆಗಳೂ ಘೋರ ವಾದ ಮತ್ತು ಸ್ಥಿರವಾದ ರೋಗಗಳೂ ಆಗುವವ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28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ನೀನು ಸ್ವಾಧೀನಮಾಡಿಕೊಳ್ಳುವದಕ್ಕೆ ಹೋಗುವ ದೇಶದಲ್ಲಿಂದ ಹಾಳಾಗಿ ಹೋಗುವ ವರೆಗೆ ವ್ಯಾಧಿಯು ನಿನಗೆ ಅಂಟಿಕೊಳ್ಳುವಂತ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28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ರ್ತನು ಮಾಡುವ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28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0. ಇದಲ್ಲದೆ ನೀನು ಹೆದರಿಕೊಂಡ ಐಗುಪ್ತದ ರೋಗ ಗಳನ್ನೆಲ್ಲಾ ಆತನು ತಿರಿಗಿ ನಿನ್ನ ಮೇಲೆ ಬರಮಾಡು ವನು; ಅವು ನಿನ್ನ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28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ಂಟಿಕೊಳ್ಳುವವ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28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ಕ್ಷಯರೋಗದಿಂದಲೂ ಜ್ವರದಿಂದಲೂ ಉರಿಪಾತ ದಿಂದಲೂ ಮಹಾತಾಪದಿಂದಲೂ ಕತ್ತಿಯಿಂದಲೂ ಕಾಡಿಗೆಯಿಂದಲೂ ಬಾಣಂತಿ ರೋಗದಿಂದಲ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28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ರ್ತನು ನಿನ್ನನ್ನು ಹೊಡೆಯುವನು; ನೀನು ನಾಶ ವಾಗುವ ಪರ್ಯಂತರ ಅವು ನಿನ್ನನ್ನು ಹಿಂದಟ್ಟುವವ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28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ನಿನ್ನ ತಲೆಯ ಮೇಲಿರುವ ಆಕಾಶವು ತಾಮ್ರ ವಾಗಿಯೂ ನಿನ್ನ ಕೆಳಗಿರುವ ಭೂಮಿಯು ಕಬ್ಬಿಣ ವಾಗಿಯೂ ಇರುವವ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28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ಇದಲ್ಲದೆ ನೀನು ನಿನ್ನ ದೇವರಾದ ಕರ್ತನ ಮಾತನ್ನು ಎಚ್ಚರಿಕೆಯಿಂದ ಕೇಳಿ ನಾನು ಈ ಹೊತ್ತು ನಿನಗೆ ಆಜ್ಞಾಪಿಸುವ ಆತ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28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ಲ್ಲಾ ಆಜ್ಞೆಗಳನ್ನು ಕಾಪಾಡಿ ಕೈಕೊಂಡರೆ ನಿನ್ನ ದೇವರಾದ ಕರ್ತನು ನಿನ್ನನ್ನು ಭೂಮಿಯ ಎಲ್ಲಾ ಜನಾಂಗಗಳಿಗಿಂ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28]]>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ಉನ್ನತದಲ್ಲಿರಿಸುವ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28]]>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ಕರ್ತನು ನಿನ್ನ ದೇಶದ ಮಳೆಯನ್ನು ಹುಡಿಯೂ ಧೂಳೂ ಆಗುವಂತೆ ಮಾಡು ವನು; ನೀನು ನಾಶವಾಗುವ ವರೆಗೆ ಅದು ಆಕಾಶದಿಂದ ನಿನ್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28]]>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ೇಲೆ ಇಳಿದು ಬರುವದ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28]]>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ನೀನು ನಿನ್ನ ದೇವರಾದ ಕರ್ತನ ವಾಕ್ಯವನ್ನು ಕೇಳಿದರೆ ಈ ಎಲ್ಲಾ ಆಶೀರ್ವಾದಗಳು ನಿನ್ನ ಮೇಲೆ ಬಂದು ನಿನಗ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28]]>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ಾಪ್ತವಾಗುವವ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28]]>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ಕರ್ತನು ನಿನ್ನನ್ನು ನಿನ್ನ ಶತ್ರುಗಳ ಮುಂದೆ ಹೊಡೆದುಬಿಡುವನು; ನೀನು ಒಂದೇ ಮಾರ್ಗದಲ್ಲಿ ಅವರಿಗೆ ವಿರೋಧವಾಗಿ ಹೊರಟ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28]]></a:t>
            </a: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ಏಳು ಮಾರ್ಗಗಳಲ್ಲಿ ಅವರ ಮುಂದೆ ಓಡಿಹೋಗಿ ಭೂಮಿಯ ಎಲ್ಲಾ ರಾಜ್ಯಗಳಿಗೆ ಚದರಿ ಹೋಗುವ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28]]></a:t>
            </a: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ನಿಮ್ಮ ಹೆಣಗಳು ಆಕಾಶದ ಎಲ್ಲಾ ಪಕ್ಷಿಗಳಿಗೂ ಭೂಮಿಯ ಮೃಗಗಳಿಗೂ ಆಹಾರವಾಗು ವವು; ಯಾರೂ ಅವುಗಳನ್ನು ಬೆದರಿಸುವದಿಲ್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28]]></a:t>
            </a: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ಪಟ್ಟಣದಲ್ಲಿ ನಿನಗೆ ಆಶೀರ್ವಾದ, ಹೊಲದಲ್ಲಿ ನಿನಗೆ ಆಶೀರ್ವಾದ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28]]></a:t>
            </a: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ಕರ್ತನು ನಿನ್ನನ್ನು ಐಗುಪ್ತದ ಹುಣ್ಣುಗಳಿಂದಲೂ ಗಡ್ಡೆವ್ಯಾಧಿಯಿಂದಲೂ ಕಜ್ಜಿಯಿಂದಲೂ ಇಸಬಿನಿಂದ ಲೂ ನೀ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28]]></a:t>
            </a: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ಾಸಿಯಾಗಕೂಡದ ಹಾಗೆ ಹೊಡೆ ಯುವ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28]]></a:t>
            </a: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ಕರ್ತನು ನಿನ್ನನ್ನು ಹುಚ್ಚುತನದಿಂದಲೂ ಕುರುಡುತನದಿಂದಲೂ ಹೃದಯದ ವಿಸ್ಮಯದಿಂದಲೂ ಹೊಡೆಯುವ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28]]></a:t>
            </a:r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ನಿನ್ನ ಗರ್ಭದ ಫಲಕ್ಕೂ ನಿನ್ನ ಭೂಮಿಯ ಫಲಕ್ಕೂ ಪಶುಗಳ ಫಲಕ್ಕೂ ಪಶುಗಳ ಹಿಂಡಿಗೂ ಕುರಿಗಳ ಮಂದೆಗಳಿಗೂ ಆಶೀರ್ವಾದ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28]]></a:t>
            </a:r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ಕುರುಡನು ಕತ್ತಲಲ್ಲಿ ತಡವರಿಸು ವಂತೆ ಮಧ್ಯಾಹ್ನದಲ್ಲಿ ತಡವರಿಸುತ್ತಾ ಇರುವಿ; ನಿನ್ನ ಮಾರ್ಗಗಳಲ್ಲಿ ಸಫಲವಾಗುವದಿಲ್ಲ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28]]></a:t>
            </a:r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ೀನು ಯಾವಾ ಗಲೂ ರಕ್ಷಿಸುವವನಿಲ್ಲದೆ ಬಲಾತ್ಕಾರವನ್ನೂ ಸುಲಿಗೆ ಯನ್ನೂ ಅನುಭವಿಸುವವನಾಗುವ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28]]></a:t>
            </a:r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ಹೆಂಡತಿಯನ್ನು ನಿಶ್ಚಯಿಸಿಕೊಂಡರೆ ಮತ್ತೊಬ್ಬನು ಅವಳನ್ನು ಮದುವೆ ಮಾಡಿಕೊಳ್ಳುವನು; ಮನೆಯನ್ನು ಕಟ್ಟಿದರೆ ಅದರಲ್ಲ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28]]></a:t>
            </a:r>
          </a:p>
        </p:txBody>
      </p:sp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ಾಸಮಾಡುವದಿಲ್ಲ; ದ್ರಾಕ್ಷೇತೋಟವನ್ನು ನೆಟ್ಟರೆ ಅದರ ಫಲವನ್ನು ಕೂಡಿಸುವದಿಲ್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28]]></a:t>
            </a:r>
          </a:p>
        </p:txBody>
      </p:sp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ನಿನ್ನ ಪುಟ್ಟಿಗೂ ಕಣಜಕ್ಕೂ ಆಶೀರ್ವಾದ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28]]></a:t>
            </a:r>
          </a:p>
        </p:txBody>
      </p:sp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ನಿನ್ನ ಎತ್ತು ನಿನ್ನ ಕಣ್ಣುಗಳ ಮುಂದೆ ಕೊಯ್ಯಲ್ಪಟ್ಟಾಗ ನೀನು ಅದರಲ್ಲಿ ತಿನ್ನುವದಿಲ್ಲ; ನಿನ್ನ ಕತ್ತೆ ನಿನ್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28]]></a:t>
            </a:r>
          </a:p>
        </p:txBody>
      </p:sp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ಣ್ಣುಗಳ ಮುಂದೆ ಬಲಾತ್ಕಾರವಾಗಿ ಒಯ್ಯಲ್ಪಟ್ಟು ನಿನಗೆ ಮತ್ತೆ ಸಿಕ್ಕುವದಿಲ್ಲ; ನಿನ್ನ ಕುರಿಗಳು ನಿನ್ನ ಶತ್ರುವಿಗ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28]]></a:t>
            </a:r>
          </a:p>
        </p:txBody>
      </p:sp>
    </p:spTree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ೊಡಲ್ಪಡುವವು; ಅವುಗಳನ್ನು ರಕ್ಷಿಸುವದಕ್ಕೆ ಯಾರೂ ಇರುವದಿಲ್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28]]></a:t>
            </a:r>
          </a:p>
        </p:txBody>
      </p:sp>
    </p:spTree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1. ನೀನು ಪೂರ್ಣವಾಗಿ ನಾಶವಾಗುವ ವರೆಗೆ ಈ ನ್ಯಾಯ ಪ್ರಮಾಣದ ಪುಸ್ತಕದಲ್ಲಿ ಬರೆಯದ ರೋಗಗಳನ್ನೂ ಬೇನೆಗಳನ್ನೂ ಕರ್ತ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28]]></a:t>
            </a:r>
          </a:p>
        </p:txBody>
      </p:sp>
    </p:spTree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ಿನ್ನ ಮೇಲೆ ತರುವ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28]]></a:t>
            </a:r>
          </a:p>
        </p:txBody>
      </p:sp>
    </p:spTree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ನಿನ್ನ ಕುಮಾರ ಕುಮಾರ್ತೆಯರು ಬೇರೆ ಜನಕ್ಕೆ ಕೊಡಲ್ಪಟ್ಟಿರಲಾಗಿ ನಿನ್ನ ಕಣ್ಣುಗಳು ಅದನ್ನು ನೋಡಿ ಅವರ ನಿಮಿತ್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28]]></a:t>
            </a:r>
          </a:p>
        </p:txBody>
      </p:sp>
    </p:spTree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್ಷೀಣಿಸುತ್ತಾ ಇರುವಾಗ ನಿನ್ನ ಕೈಯಲ್ಲಿ ಏನೂ ತ್ರಾಣವಿಲ್ಲದೆ ಇರುವದ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28]]></a:t>
            </a:r>
          </a:p>
        </p:txBody>
      </p:sp>
    </p:spTree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2. ಆಗ ನೀನು ನಿನ್ನ ದೇವರಾದ ಕರ್ತನ ಮಾತನ್ನು ಕೇಳದೆ ಇರುವದರಿಂದ ನೀವು ಅಸಂಖ್ಯವಾದ ಆಕಾಶದ ನಕ್ಷತ್ರಗಳ ಹಾಗಿದ್ದದ್ದಕ್ಕ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28]]></a:t>
            </a:r>
          </a:p>
        </p:txBody>
      </p:sp>
    </p:spTree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ಬದಲಾಗಿ ಸ್ವಲ್ಪ ಮಂದಿಯಾಗಿ ಉಳಿಯುವಿರ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28]]></a:t>
            </a:r>
          </a:p>
        </p:txBody>
      </p:sp>
    </p:spTree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ನಿನ್ನ ಭೂಮಿಯ ಫಲವನ್ನೂ ನಿನ್ನ ಎಲ್ಲಾ ಆದಾಯವನ್ನೂ ನೀನರಿಯದ ಜನವು ತಿಂದುಬಿಡುವದು; ನೀನು ಯಾವಾ ಗಲೂ ಬಲಾತ್ಕಾರವನ್ನ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28]]></a:t>
            </a:r>
          </a:p>
        </p:txBody>
      </p:sp>
    </p:spTree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ಸಂಕಟವನ್ನೂ ಅನುಭವಿ ಸುವ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28]]></a:t>
            </a:r>
          </a:p>
        </p:txBody>
      </p:sp>
    </p:spTree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3. ಆಗುವದೇನಂದರೆ, ಕರ್ತನು ಹೇಗೆ ನಿಮಗೆ ಒಳ್ಳೇದನ್ನು ಮಾಡುವದಕ್ಕೂ ನಿಮ್ಮನ್ನು ಹೆಚ್ಚಿಸು ವದಕ್ಕೂ ನಿಮಗೋಸ್ಕ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28]]></a:t>
            </a:r>
          </a:p>
        </p:txBody>
      </p:sp>
    </p:spTree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ಸಂತೋಷಿಸಿದನೋ ಹಾಗೆ ಕರ್ತನು ನಿಮ್ಮನ್ನು ಕೆಡಿಸುವದಕ್ಕೂ ನಿಮ್ಮನ್ನು ನಾಶ ಮಾಡುವದಕ್ಕೂ ನಿಮಗೆ ವಿರೋಧವಾಗಿ ಸಂತೋಷ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28]]></a:t>
            </a:r>
          </a:p>
        </p:txBody>
      </p:sp>
    </p:spTree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ಸುವನು; ನೀವು ಸ್ವಾಧೀನಮಾಡಿಕೊಳ್ಳುವದಕ್ಕೆ ಹೋಗುವ ದೇಶದಿಂದ ನೀನು ಕೀಳಲ್ಪಡುವ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28]]></a:t>
            </a:r>
          </a:p>
        </p:txBody>
      </p:sp>
    </p:spTree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ನಿನ್ನ ಕಣ್ಣುಗಳು ನೋಡುವ ನೋಟದಿಂದ ಹುಚ್ಚನಾಗುವ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28]]></a:t>
            </a:r>
          </a:p>
        </p:txBody>
      </p:sp>
    </p:spTree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4. ಇದ ಲ್ಲದೆ ಕರ್ತನು ನಿನ್ನನ್ನು ಭೂಮಿಯ ಈ ಮೇರೆಯಿಂದ ಆ ಮೇರೆಯ ವರೆಗೂ ಎಲ್ಲಾ ಜನಗಳಲ್ಲಿ ಚದರಿಸು ವನು; ಅಲ್ಲಿ ನೀನ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28]]></a:t>
            </a:r>
          </a:p>
        </p:txBody>
      </p:sp>
    </p:spTree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ಿನ್ನ ಪಿತೃಗಳೂ ತಿಳಿಯದಂಥ ಮರವೂ ಕಲ್ಲೂ ಆಗಿರುವಂಥ ಬೇರೆ ದೇವರುಗಳನ್ನು ಸೇವಿಸುವ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28]]></a:t>
            </a:r>
          </a:p>
        </p:txBody>
      </p:sp>
    </p:spTree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ಕರ್ತನು ನಿನ್ನನ್ನು ಮೊಣಕಾಲುಗಳಲ್ಲಿಯೂ ಕಾಲು ಗಳಲ್ಲಿಯೂ ವಾಸಿಮಾಡಕೂಡದ ಕೆಟ್ಟ ಉರಿ ಹುಣ್ಣಿ ನಿಂದ ಅಂಗಾಲ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28]]></a:t>
            </a:r>
          </a:p>
        </p:txBody>
      </p:sp>
    </p:spTree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ೊದಲುಗೊಂಡು ನೆತ್ತಿಯ ವರೆಗೆ ಹೊಡೆಯುವ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28]]></a:t>
            </a:r>
          </a:p>
        </p:txBody>
      </p:sp>
    </p:spTree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ಕರ್ತನು ನಿನ್ನನ್ನೂ ನೀನು ನಿನ್ನ ಮೇಲೆ ಇರಿಸಿಕೊಳ್ಳುವ ಅರಸನನ್ನೂ ನೀನೂ ನಿನ್ನ ಪಿತೃಗಳೂ ಅರಿಯದ ಜನಾಂಗದ ಬಳಿಗೆ ಹೋಗ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28]]></a:t>
            </a:r>
          </a:p>
        </p:txBody>
      </p:sp>
    </p:spTree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ಾಡುವನು; ಅಲ್ಲಿ ಮರವೂ ಕಲ್ಲೂ ಆಗಿರುವ ಬೇರೆ ದೇವರುಗಳನ್ನು ನೀನು ಸೇವಿಸುವ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28]]></a:t>
            </a:r>
          </a:p>
        </p:txBody>
      </p:sp>
    </p:spTree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5. ಈ ಜನಾಂಗಗಳಲ್ಲಿ ನಿನಗೆ ನೆಮ್ಮದಿ ಇರುವದಿಲ್ಲ; ನಿನ್ನ ಅಂಗಾಲಿಗೆ ವಿಶ್ರಾಂತಿ ಆಗುವದಿಲ್ಲ; ಅಲ್ಲಿ ಕರ್ತನು ನಿನಗ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28]]></a:t>
            </a:r>
          </a:p>
        </p:txBody>
      </p:sp>
    </p:spTree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ಡುಗುವ ಹೃದಯವನ್ನೂ ಕ್ಷೀಣಿಸುವ ಕಣ್ಣುಗಳನ್ನೂ ಕುಗ್ಗಿದ ಮನಸ್ಸನ್ನೂ ಕೊಡು ವ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28]]></a:t>
            </a:r>
          </a:p>
        </p:txBody>
      </p:sp>
    </p:spTree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ಇದಲ್ಲದೆ ದೇವರು ನಿನ್ನನ್ನು ನಡಿಸುವ ಎಲ್ಲಾ ಜನಾಂಗಗಳಲ್ಲಿ ವಿಸ್ಮಯಕ್ಕೂ ಗಾದೆಗೂ ಹಾಸ್ಯಕ್ಕೂ ಗುರಿಯಾಗುವ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28]]></a:t>
            </a:r>
          </a:p>
        </p:txBody>
      </p:sp>
    </p:spTree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6. ನಿನ್ನ ಜೀವವು ನಿನ್ನ ಮುಂದೆ ತೂಗಾಡುವದು. ರಾತ್ರಿ ಹಗಲು ನಿನ್ನ ಜೀವನಕ್ಕೆ ನಿಶ್ಚಯವಿಲ್ಲದೆ ಹೆದರುವ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28]]></a:t>
            </a:r>
          </a:p>
        </p:txBody>
      </p:sp>
    </p:spTree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ಬಹಳ ಬೀಜವನ್ನು ಹೊಲಕ್ಕೆ ತಂದು ಸ್ವಲ್ಪ ಕೂಡಿಸುವಿ; ಯಾಕಂದರೆ ಮಿಡತೆ ಅದನ್ನು ತಿಂದು ಬಿಡುವದ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28]]></a:t>
            </a:r>
          </a:p>
        </p:txBody>
      </p:sp>
    </p:spTree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7. ನಿನ್ನ ಹೃದಯದಲ್ಲಿ ಆಗುವ ಹೆದರಿಕೆಯ ನಿಮಿತ್ತವೂ ನಿನ್ನ ಕಣ್ಣುಗಳು ನೋಡುವ ನೋಟದ ನಿಮಿತ್ತವೂ ಮುಂಜಾನೆಯಲ್ಲಿ--ಅಯ್ಯೋ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28]]></a:t>
            </a:r>
          </a:p>
        </p:txBody>
      </p:sp>
    </p:spTree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ಸಂಜೆ ಆಗ ಬೇಕು ಅನ್ನುವಿ. ಸಂಜೆಯಲ್ಲಿ--ಅಯ್ಯೋ, ಮುಂಜಾನೆ ಆಗಬೇಕು ಅನ್ನುವ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28]]></a:t>
            </a:r>
          </a:p>
        </p:txBody>
      </p:sp>
    </p:spTree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ದ್ರಾಕ್ಷೇತೋಟಗಳನ್ನು ನೆಟ್ಟು ಕಾಪಾ ಡುವಿ; ಆದರೆ ದ್ರಾಕ್ಷಾರಸವನ್ನು ಕುಡಿಯುವದಿಲ್ಲ. ಹಣ್ಣು ಕೂಡಿಸುವದಿಲ್ಲ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28]]></a:t>
            </a:r>
          </a:p>
        </p:txBody>
      </p:sp>
    </p:spTree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ಾಕಂದರೆ ಹುಳ ಅದನ್ನು ತಿಂದುಬಿಡುವದ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28]]></a:t>
            </a:r>
          </a:p>
        </p:txBody>
      </p:sp>
    </p:spTree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ಎಣ್ಣೇ ಮರಗಳು ನಿನ್ನ ಎಲ್ಲಾ ಮೇರೆಗಳಲ್ಲಿ ಇರುವವು. ಆದರೆ ನೀನು ಎಣ್ಣೆ ಹಚ್ಚಿಕೊಳ್ಳುವದಿಲ್ಲ; ಯಾಕಂದರೆ ನಿನ್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28]]></a:t>
            </a:r>
          </a:p>
        </p:txBody>
      </p:sp>
    </p:spTree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ಣ್ಣೇ ಫಲಗಳು ಉದುರುವವ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28]]></a:t>
            </a:r>
          </a:p>
        </p:txBody>
      </p:sp>
    </p:spTree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ಕುಮಾರ ಕುಮಾರ್ತೆಯರನ್ನು ಪಡೆಯುವಿ; ಆದರೆ ಅವರ ಕೂಡ ಸಂತೋಷಿಸು ವದಿಲ್ಲ; ಯಾಕಂದರೆ ಅವರು ಸೆರೆಯಾಗಿ ಹೋಗು ವ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28]]></a:t>
            </a:r>
          </a:p>
        </p:txBody>
      </p:sp>
    </p:spTree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ನಿನ್ನ ಎಲ್ಲಾ ಮರಗಳನ್ನೂ ಹೊಲದ ಪೈರನ್ನೂ ಈ ಮಿಡತೆ ತಿಂದುಬಿಡುವದ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28]]></a:t>
            </a:r>
          </a:p>
        </p:txBody>
      </p:sp>
    </p:spTree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ನಿನ್ನ ಮಧ್ಯದಲ್ಲಿರುವ ಪರವಾಸಿ ಮೇಲೆ ಮೇಲಕ್ಕೆ ನಿನ್ನ ಮೇಲೆ ಏರುವನು; ಆದರೆ ನೀನು ಕೆಳ ಕೆಳಗೆ ಇಳಿಯುವ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28]]></a:t>
            </a:r>
          </a:p>
        </p:txBody>
      </p:sp>
    </p:spTree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4. ಅವನು ನಿನಗೆ ಸಾಲಕೊಡುವನು; ನೀನು ಅವನಿಗೆ ಸಾಲ ಕೊಡುವದಿಲ್ಲ. ಅವನು ತಲೆಯಾಗುವನು, ನೀನು ಬಾಲವಾಗುವ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28]]></a:t>
            </a:r>
          </a:p>
        </p:txBody>
      </p:sp>
    </p:spTree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8. ಇದಲ್ಲದೆ ಕರ್ತನು--ನೀನು ಇನ್ನು ಮೇಲೆ ನೋಡುವದಿಲ್ಲವೆಂದು ನಾನು ಹೇಳಿದ ಮಾರ್ಗದಿಂದ ಹಡಗುಗಳಲ್ಲಿ ನಿನ್ನ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28]]></a:t>
            </a:r>
          </a:p>
        </p:txBody>
      </p:sp>
    </p:spTree>
  </p:cSld>
  <p:clrMapOvr>
    <a:masterClrMapping/>
  </p:clrMapOvr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ಐಗುಪ್ತ್ಯಕ್ಕೆ ತಿರಿಗಿ ಬರಮಾಡುವೆನು; ಅಲ್ಲಿ ದಾಸ ರಾಗಿಯೂ ದಾಸಿಗಳಾಗಿಯೂ ನಿಮ್ಮ ಶತ್ರುಗಳಿಗೆ ಮಾರಲ್ಪಡುವಿರಿ. ಆದರ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28]]></a:t>
            </a:r>
          </a:p>
        </p:txBody>
      </p:sp>
    </p:spTree>
  </p:cSld>
  <p:clrMapOvr>
    <a:masterClrMapping/>
  </p:clrMapOvr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ೊಂಡುಕೊಳ್ಳುವವ ನೊಬ್ಬನೂ ಇರುವದಿಲ್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28]]></a:t>
            </a:r>
          </a:p>
        </p:txBody>
      </p:sp>
    </p:spTree>
  </p:cSld>
  <p:clrMapOvr>
    <a:masterClrMapping/>
  </p:clrMapOvr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5. ಇದಲ್ಲದೆ ನೀನು ನಿನ್ನ ದೇವರಾದ ಕರ್ತನ ವಾಕ್ಯವನ್ನು ಕೇಳದೆ ಆತನ ಆಜ್ಞೆಗಳನ್ನೂ ಆತನು ನಿನಗೆ ಆಜ್ಞಾಪಿಸಿ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28]]></a:t>
            </a:r>
          </a:p>
        </p:txBody>
      </p:sp>
    </p:spTree>
  </p:cSld>
  <p:clrMapOvr>
    <a:masterClrMapping/>
  </p:clrMapOvr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ಿಯಮಗಳನ್ನೂ ಕೈಕೊಳ್ಳದೆ ಇದ್ದದರಿಂದ ಈ ಶಾಪಗಳೆಲ್ಲಾ ನಿನ್ನ ಮೇಲೆ ಬಂದು ನಿನ್ನನ್ನು ನಾಶಮಾಡುವ ವರೆಗೂ ನಿನ್ನ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28]]></a:t>
            </a:r>
          </a:p>
        </p:txBody>
      </p:sp>
    </p:spTree>
  </p:cSld>
  <p:clrMapOvr>
    <a:masterClrMapping/>
  </p:clrMapOvr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ಿಂದಟ್ಟಿ ನಿನಗೆ ಪ್ರಾಪ್ತವಾಗುವವ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28]]></a:t>
            </a:r>
          </a:p>
        </p:txBody>
      </p:sp>
    </p:spTree>
  </p:cSld>
  <p:clrMapOvr>
    <a:masterClrMapping/>
  </p:clrMapOvr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6. ಅವು ನಿನ್ನ ಮೇಲೆಯೂ ನಿನ್ನ ಸಂತತಿಯ ಮೇಲೆಯೂ ನಿತ್ಯವಾಗಿ ಗುರುತೂ ಅದ್ಭುತವೂ ಆಗಿರುವವ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28]]></a:t>
            </a:r>
          </a:p>
        </p:txBody>
      </p:sp>
    </p:spTree>
  </p:cSld>
  <p:clrMapOvr>
    <a:masterClrMapping/>
  </p:clrMapOvr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7. ನೀನು ಎಲ್ಲವುಗಳ ಸಮೃದ್ಧಿಯಲ್ಲಿ ನಿನ್ನ ದೇವರಾದ ಕರ್ತನಿಗೆ ಸಂತೋಷದಿಂದಲೂ ಮನಸ್ಸಿನ ಸೌಖ್ಯ ದಿಂದಲೂ ಸೇವಿಸದ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28]]></a:t>
            </a:r>
          </a:p>
        </p:txBody>
      </p:sp>
    </p:spTree>
  </p:cSld>
  <p:clrMapOvr>
    <a:masterClrMapping/>
  </p:clrMapOvr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ದದ್ದರಿಂ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28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1">
  <a:themeElements>
    <a:clrScheme name="Theme4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1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125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2026-10-20T05:52:00Z</dcterms:created>
  <dcterms:modified xsi:type="dcterms:W3CDTF">2026-10-20T05:52:00Z</dcterms:modified>
  <dc:title>ಧರ್ಮೋಪದೇಶಕಾಂಡ : 28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