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ದೇ ವರುಷದಲ್ಲಿ ಯೆಹೂದದ ಅರಸನಾದ ಚಿದ್ಕೀಯನ ಆಳಿಕೆಯ ಪ್ರಾರಂಭ ದಲ್ಲಿ ನಾಲ್ಕನೇ ವರುಷದ ಐದನೇ ತಿಂಗಳಲ್ಲಿ ಗಿಬ್ಯೋನ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ವನಾದ ಅಜ್ಜೂರನ ಮಗನಾದ ಹನನ್ಯನೆಂಬ ಪ್ರವಾ ದಿಯು ಕರ್ತನ ಆಲಯದಲ್ಲಿ ಯಾಜಕರ ಮುಂದೆಯೂ ಜನರೆಲ್ಲರ ಮುಂದೆಯ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ಿನ ದೇವರಾದ ಸೈನ್ಯಗಳ ಕರ್ತನು ಹೀಗೆ ಹೇಳುತ್ತಾನೆ--ನಾನು ಬಾಬೆಲಿನ ಅರಸನ ನೊಗವನ್ನು ಮುರಿ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ರಡು ವರುಷದೊಳ ಗಾಗಿ ನಾನು ಬಾಬೆಲಿನ ಅರಸನಾದ ನೆಬೂಕ ದ್ನೆಚ್ಚರನು ಈ ಸ್ಥಳದಿಂದ ತಕ್ಕೊಂಡು ಬಾಬೆಲಿಗೆ ಒಯ್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ಯದ ಪಾತ್ರೆಗಳನ್ನೆಲ್ಲಾ ತಿರುಗ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ೆಹೂ ದದ ಅರಸನಾದ ಯೆಹೋಯಾಕೀಮನ ಮಗನಾದ ಯೆಕೊನ್ಯನನ್ನೂ ಬಾಬೆಲಿಗೆ ಹೋದ ಯೆಹೂದದ ಸೆರೆಯವರೆಲ್ಲರನ್ನೂ ನಾನು ತಿರುಗ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ಕ್ಕೆ ಬರ ಮಾಡುವೆನೆಂದು ಕರ್ತನು ಅನ್ನುತ್ತಾನೆ; ಬಾಬೆಲಿನ ಅರಸನ ನೊಗವನ್ನು ಮುರಿ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ಪ್ರವಾದಿಯಾದ ಯೆರೆವಿಾಯನು ಯಾಜಕರ ಮುಂದೆಯೂ ಕರ್ತನ ಆಲಯದಲ್ಲಿ ನಿಂತಿರುವ ಜನರೆಲ್ಲರ ಮುಂದೆಯೂ ಪ್ರವಾದಿಯಾದ ಹನನ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್ರವಾದಿಯಾದ ಯೆರೆವಿಾ ಯನು ಹೇಳಿದ್ದೇನಂದರೆ-- ಆಮೆನ್‌: ಕರ್ತನು ಹಾಗೆಯೇ ಮಾಡಲಿ: ನೀನು ಪ್ರವಾದಿಸಿ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ಗಳನ್ನು ಕರ್ತನು ನೆರವೇರಿಸಿ ಕರ್ತನ ಆಲಯದ ಪಾತ್ರೆಗಳನ್ನೂ ಸೆರೆಯವರೆಲ್ಲರನ್ನೂ ಬಾಬೆಲಿನಿಂದ ತಿರುಗಿ ಈ ಸ್ಥ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ಾಗ್ಯೂ ನಾನು ನಿನಗೂ ಜನರ ಕಿವಿಗಳಿಗೂ ಬೀಳುವಂತೆ ಹೇಳುವ ಈ ವಾಕ್ಯ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ುಂಚೆ ಇದ್ದ ಹಿಂದಿನ ಪ್ರವಾದಿಗಳು ಅನೇಕ ದೇಶಗಳಿಗೂ ದೊಡ್ಡ ರಾಜ್ಯ ಗಳಿಗೂ ವಿರೋಧವಾಗಿ ಯುದ್ಧವನ್ನೂ ಕೇಡ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ಡ್ಯವನ್ನೂ ಕುರಿತು ಪ್ರವಾ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ಮಾಧಾನ ವನ್ನು ಕುರಿತು ಪ್ರವಾದಿಸುವ ಪ್ರವಾದಿಯಾದರೆ ಆ ಪ್ರವಾದಿಯ ವಾಕ್ಯವು ಉಂಟಾಗುವಾಗ ಅವನು ದೇವ ರಿಂದ ನಿಜ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್ಪಟ್ಟ ಪ್ರವಾದಿ ಎಂದು ತಿಳಿಯತಕ್ಕದ್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ಪ್ರವಾದಿಯಾದ ಹನನ್ಯನು ಪ್ರವಾದಿಯಾದ ಯೆರವಿಾಯನ ಕುತ್ತಿಗೆ ಯಿಂದ ನೊಗವನ್ನು ತೆಗೆದು ಅದನ್ನು ಮುರಿ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ನನ್ಯನು ಜನರೆಲ್ಲರ ಮುಂದೆ ಹೇಳಿದ್ದೇನಂದರೆ --ಕರ್ತನು ಹೀಗೆ ಹೇಳುತ್ತಾನೆ--ಇದೇ ಪ್ರಕಾರ ನಾನು ಬಾಬೆಲಿನ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ಬೂಕದ್ನೆಚ್ಚರನ ನೊಗವನ್ನು ಎರಡು ವರುಷದೊಳಗಾಗಿ ಎಲ್ಲಾ ಜನಾಂಗಗಳ ಕುತ್ತಿ ಗೆಯ ಮೇಲಿನಿಂದ ಮುರಿದು ಹಾಕುವೆನು ಅಂ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ಯಾದ ಯೆರೆವಿಾಯನು ತನ್ನ ಮಾರ್ಗ 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ಪ್ರವಾದಿಯಾದ ಹನನ್ಯನು ಆ ನೊಗವನ್ನು ಪ್ರವಾದಿಯಾದ ಯೆರೆವಿಾಯನ ಕುತ್ತಿಗೆಯ ಮೇಲಿನಿಂದ ಮುರಿದು ಹಾಕಿದ ಮೇಲೆ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 ಯೆರೆವಿಾಯ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ೋಗಿ ಹನನ್ಯನಿಗೆ ಹೀಗೆ ಹೇಳು--ನೀನು ಮರದ ನೊಗಗಳನ್ನು ಮುರಿದಿದ್ದೀ; ಆದರೆ ಅವುಗಳಿಗೆ ಬದಲಾಗಿ ಕಬ್ಬಿಣದ ನೊ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ುವಿ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ಿನ ದೇವರಾದ ಸೈನ್ಯಗಳ ಕರ್ತನು ಹೀಗೆ ಹೇಳುತ್ತಾನೆ--ನಾನು ಈ ಎಲ್ಲಾ ಜನಾಂಗಗಳ ಕುತ್ತಿಗೆಗಳ ಮೇಲ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ನ ಅರಸನಾದ ನೆಬೂಕದ್ನೆಚ್ಚರನಿಗೆ ಸೇವೆ ಮಾಡುವ ಹಾಗೆ ಕಬ್ಬಿಣದ ನೊಗವನ್ನು ಇಟ್ಟಿದ್ದೇನೆ; ಅವರು ಅವನಿಗೆ ಸ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ರು; ಭೂಮಿಯ ಮೃಗಗಳನ್ನು ಸಹ ಅವನಿಗೆ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ವಾದಿಯಾದ ಯೆರೆವಿಾಯನು ಪ್ರವಾದಿಯಾದ ಹನನ್ಯನಿಗೆ ಹೇಳಿದ್ದೇನಂದರೆ--ಹನ ನ್ಯನೇ, ಕೇಳು; ಕರ್ತ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ಿಲ್ಲ; ನೀನು ಈ ಜನರನ್ನು ಸುಳ್ಳಿನಲ್ಲಿ ನಂಬಿಕೆ ಇಡುವಂತೆ 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ಕರ್ತನು ಹೀಗೆ ಹೇಳು ತ್ತಾನೆಇಗೋ, ನಾನು ನಿನ್ನನ್ನು ಭೂಮಿಯ ಮೇಲಿನಿಂದ ಬಿಸಾಡಿ ಬಿಡುತ್ತೇನೆ; ಈ ವರು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ಸಾಯುವಿ; ನೀನು ಕರ್ತನಿಗೆ ವಿರೋಧವಾಗಿ ದ್ರೋಹ ಬಗೆದ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ಾಗೆಯೇ ಹನನ್ಯನು ಅದೇ ವರುಷದಲ್ಲಿ ಏಳನೇ ತಿಂಗಳಲ್ಲ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2026-10-21T06:37:24Z</dcterms:created>
  <dcterms:modified xsi:type="dcterms:W3CDTF">2026-10-21T06:37:24Z</dcterms:modified>
  <dc:title>ಯೆರೆಮೀಯನು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