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ய் சம்மாவையும் கடந்துபோகப்பண்ணினான்; அவன்: இவனையும் கர்த்தர் தெரிந்துகொள்ளவி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 சவுலை விட்டு நீங்கினார்; கர்த்தரால் வரவிடப்பட்ட ஒரு பொல்லாத ஆவி அவனைக் கலங்கப்பண்ணிக்கொண்ட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 சவுலை விட்டு நீங்கினார்; கர்த்தரால் வரவிடப்பட்ட ஒரு பொல்லாத ஆவி அவனைக் கலங்கப்பண்ணிக்கொண்ட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ાઉલે સેવકોને કહ્યું, “કોઈ કુશળ બજવૈયાને શોધી કાઢો અને માંરી પાસે લઈ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માંના એક સેવકે કહ્યું, “મેં બેથલેહેમના યશાઇના એક પુત્રને જોયો છે. તે વગાડવામાં કુશળ છે,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દુર અને બહુ કુશળ છે, તે દેખાવડો પણ છે અને યહોવા દેવ તેની સાથ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શાઉલે યશાઇને વિનંતી કરતાં માંણસો મોકલ્યાં, “તમાંરા પુત્ર દાઉદને મોકલો જે માંરા ઘેંટા ચ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યશાઇએ રોટલી, દ્રાક્ષારસની એક કૂંડી તથા બકરાનું એક બચ્ચુ એક ગધેડાં પર લાદીને પોતા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શાઉલને મોકલાવ્યાં જેથી તે રાજી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ાઉદ શાઉલ પાસે આવ્યો, ને તેની સન્મુખ ઊભો રહ્યો. તેને જોતાં જ તેના પર તેને ખૂબ પ્રેમભાવ જાગ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તેનો શસ્ત્ર વાહક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ટલે શાઉલે યશાઇને સંદેશો મોકલ્યો કે, “દાઉદને માંરી સેવામાં રહેવા દે, કારણ હું એના ઉપર પ્રસન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જયારે જયારે દેવનો પ્રેર્યો કોઈ દુષ્ટ આત્માં શાઉલમાં પ્રવેશ કરતો ત્યારે દાઉદ વીણા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ાડતો, એટલે શાઉલને આરામ અને શાંતિ થઇ જતી. દુષ્ટ આત્માં ત્યારે તેને છોડી દેતો અને તે બરાબર થઇ જ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શમુએલને કહ્યું, “શાઉલને માંટે તું કયાં સુધી શોક કર્યા કરીશ? મેં એને રાજા પદેથી ઉઠાડી મૂક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ારા શિંગડામાં તેલ ભરી લે અને જા. હું તને બેથલેહેમના યશાઇ પાસે મોકલું છું. કારણ કે, મેં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માંથી એકને રાજા તરીકે પસંદ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શમુએલે પૂછયું, “હું કેવી રીતે જાઉં? જો શાઉલને તેની ખબર પડી જાય તો તે મને માંરી નાખશે.”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તું તારી સાથે એક વાછરડું લઈ જા, અને તેને કહેજે કે, ‘હું યહોવાને યજ્ઞ અર્પવા આવ્યો છ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શાઇને એ યજ્ઞમાં બોલાવજે. પછી તારે શું કરવાનું છે તે હું તને કહીશ. જે વ્યકિત હુઁ તને દેખાડ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તેનો રાજા તરીકે અભિષેક કર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એ કહ્યું; તે મુજબ શમુએલે કર્યું. તે બેથલેહેમ ગયો અને શહેરના વડીલો તેને મળવા દોડી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પૂછયું, “આપ શા માંટે આવ્યા છો? સમાંચાર તો સારા છ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મુએલે કહ્યું, “હા, હું શાંતિમાં આવ્યો છું. હું યહોવાને યજ્ઞ અર્પણ આપવા આવ્યો છુઁ. તમે બધા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ે શુદ્ધ કરો અને માંરી સાથે યજ્ઞ અર્પણ માંટે આવો.” તેણે તેની જાતે યશાઇ અને તેના પુત્રોને તૈ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તેમને યજ્ઞ અર્પણ માંટે આમંત્રિત કર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આવ્યા એટલે અલીઆબને જોઈને શમુએલને વિચાર આવ્યો કે, “જરૂર, યહોવાનો પસંદ કરેલો માંણસ એની સમ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યહોવાએ શમુએલને કહ્યું, “એનો દેખાવ અને ઊંચાઈ જોઈને તેને ધ્યાનમાં ન લો, કારણ હું તેનો અસ્વી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. યહોવાની દૃષ્ટિ અને માંનવની દૃષ્ટિમાં તફાવત હોય છે. માંણસો બાહ્ય દેખાવ જુએ છે, પરંતુ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ના અંતર અને ભાવનાઓને જુએ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શાઇએ અબીનાદાબને બોલાવીને શમુએલની આગળ રજૂ કર્યો. અને શમુએલે કહ્યું, “ના, યહોવાએ તેને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શાઇ શામ્માંહને લાવ્યો, પણ શમુએલે કહ્યું: “નહિ, યહોવાએ તેને પસંદ કર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શાઇએ પોતાના સાતે પુત્રોને શમુએલ આગળ રજૂ કર્યા. પણ તેણે કહ્યું, “આમાંના એકે ય ને યહોવાએ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શમુએલે યશાઇને પૂછયુ, “શું તારે આ સાત પુત્રો જ છે?” યશાઇએ ઉત્તર આપ્યો, “હજી સૌથી નાનો બા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પણ તે ઘેટાં અને પ્રાણીઓ ચરાવવા ગયો છે.”તેથી શમુએલે યશાઇને કહ્યું, “તેને બોલાવવા માંટે મોકલ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લાવો, તે ન આવે ત્યાં સુધી આપણે ભોજન નહિ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યશાઇએ તેને લાવવા માંણસ મોકલ્યો, તે દેખાવે રૂપાળો હતો, તેનો ચહેરો લાલ અને આંખો તેજસ્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યહોવાએ કહ્યું, “તે પસંદ કરાયેલો છે. ઊઠ, અને એનો અભિષેક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મુએલે તેલનું શીગડું લઈને તેનો તેના ભાઈઓના દેખતાં અભિષેક કર્યો. પછી યહોવાના આત્માંએ દાઉદ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ચાર કર્યો અને તે દિવસથી તેના ભેગો રહ્યો. શમુએલ પછી તેની જગ્યાએ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વે યહોવાનો આત્માં શાઉલ પાસેથી જતો રહ્યો હતો, અને યહોવાનો મોકલાયેલો કોઈ દુષ્ટ આત્માં તેને સતા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ઉલના સેવકોએ તેને કહ્યું, “સ્વામી, જોયું ને, દેવનો પ્રેર્યો કોઈ દુષ્ટ આત્માં આપને કેવો સત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તમે આજ્ઞા આપો તો અમે સારો વીણાવાદક શોધી કાઢીએ. તમાંરા પર ત્રાસદાયક આત્માં આવે ત્યારે તે વી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ાડે; અને તેથી તમને શાંતિ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2026-10-20T07:53:32Z</dcterms:created>
  <dcterms:modified xsi:type="dcterms:W3CDTF">2026-10-20T07:53:32Z</dcterms:modified>
  <dc:title>૧ શમૂએલ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