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ண்களை ஏறெடுத்து, இதோ, ஏசாவும் அவனோடேகூட நானூறு மனிதரும் வருகிறதைக் கண்டு, பிள்ளைகளை லேயாளிடத்திலும் ராகேலிடத்திலும் இரண்டு பணிவிடைக்காரிகளிடத்திலும் வெவ்வேறாகப் பிரித்து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ணிவிடைக்காரிகளையும் அவர்கள் பிள்ளைகளையும் முதலிலும், லேயாளையும் அவள் பிள்ளைகளையும் இடையிலும், ராகேலையும் யோசேப்பையும் கடையிலும் நிறுத்த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ன் அவர்களுக்கு முன்னாக நடந்து போய், ஏழுவிசை தரைமட்டும் குனிந்து வணங்கி, தன் சகோதரன் கிட்டச் சேர்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ன் அவர்களுக்கு முன்னாக நடந்து போய், ஏழுவிசை தரைமட்டும் குனிந்து வணங்கி, தன் சகோதரன் கிட்டச் சேர்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 எதிர்கொண்டு ஓடிவந்து, அவனைத் தழுவி, அவன் கழுத்தைக் கட்டிக்கொண்டு, அவனை முத்தஞ்செய்தான்; இருவரும் அழு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கண்களை ஏறெடுத்து ஸ்திரீகளையும் பிள்ளைகளையும் கண்டு: உன்னோடிருக்கிற இவர்கள் யார்?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ணிவிடைக்காரிகளும் அவர்கள் பிள்ளைகளும் சேர்ந்து வந்து வண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ேயாளும் அவள் பிள்ளைகளும் சேர்ந்து வந்து வணங்கினார்கள்; பின்பு யோசேப்பும் ராகேலும் சேர்ந்துவந்து வணங்கினா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: எனக்கு எதிர்கொண்டுவந்த அந்த மந்தையெல்லாம் என்னத்துக்கு என்றான். அதற்கு அவன்: என் ஆண்டவனின் கண்களில் எனக்குத் தயவு கிடைக்கிறதற்க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: என் சகோதரனே, எனக்குப் போதுமானது உண்டு; உன்னுடையது உனக்கு இருக்கட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: என் சகோதரனே, எனக்குப் போதுமானது உண்டு; உன்னுடையது உனக்கு இருக்கட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யாக்கோபு: அப்படி அல்ல, உம்முடைய கண்களில் எனக்குத் தயவு கிடைத்ததேயானால், என் வெகுமதியை என் கையிலிருந்து ஏற்றுக்கொள்ளும்; நீர் என்மேல் பிரியமானீர், நான் உம்முடைய முகத்தைக் கண்டது தேவனுடைய முகத்தைக் கண்டதுபோல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க்கு அநுக்கிரகம் செய்திருக்கிறார்; வேண்டியதெல்லாம் எனக்கு உண்டு; ஆகையால் உமக்குக் கொண்டுவரப்பட்ட என் காணிக்கையை ஏற்றுக்கொள்ளும் என்று சொல்லி, அவனை வருந்திக் கேட்டுக்கொண்டான்; அப்பொழுது அவன் அதை ஏற்றுக்கொ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: நாம் புறப்பட்டுப் போவோம் வா, நான் உனக்கு முன் நடப்ப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பிள்ளைகள் இளம் பிள்ளைகளென்றும், கறவையான ஆடுமாடுகள் என்னிடத்தில் இருக்கிறது என்றும் என் ஆண்டவனுக்குத் தெரியும்; அவைகளை ஒரு நாளாவது துரிதமாய் ஓட்டினால், மந்தையெல்லாம் மாண்டு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ண்டவனாகிய நீர் உமது அடியானுக்கு முன்னே போம்; நான் சேயீருக்கு என் ஆண்டவனிடத்தில் வருமளவும், எனக்குமுன் நடக்கிற மந்தைகளின் கால் நடைக்கும் பிள்ளைகளின் கால்நடைக்கும் தக்கதாக, மெதுவாய் அவைகளை நடத்திக்கொண்டு வருகிற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ஏசா: என்னிடத்திலிருக்கிற ஜனங்களில் சிலரை நான் உன்னிடத்தில் நிறுத்திவிட்டுப் போகட்டுமா என்றான். அதற்கு அவன்: அது என்னத்திற்கு, என் ஆண்டவனுடைய கண்களில் எனக்குத் தயவுகிடைத்தால் மாத்திரம் போத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ைத்தினம் ஏசா திரும்பித் தான் வந்த வழியே சேயீருக்குப் 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ாக்கோபு சுக்கோத்துக்குப் பிரயாணம்பண்ணி, தனக்கு ஒரு வீடு கட்டி, தன் மிருகஜீவன்களுக்குக் கொட்டாரங்களைப் போட்டான்; அதினாலே அந்த ஸ்தலத்துக்குச் சுக்கோத் என்று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பதான் அராமிலிருந்து வந்தபின் கானான் தேசத்திலிருக்கிற சாலேம் என்னும் சீகேமுடைய பட்டணத்துக்கு அருகே சென்று பட்டணத்துக்கு எதிரே கூடாரம்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ன் கூடாரம் போட்ட வெளியின் நிலத்தைச் சீகேமின் தகப்பனாகிய ஏமோரின் புத்திரர் கையிலே நூறு வெள்ளிக் காசுக்குக் 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ஒரு பலிபீடத்தைக் கட்டி, அதற்கு ஏல்எல்லோகே இஸ்ரவேல் என்று பேர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ஒரு பலிபீடத்தைக் கட்டி, அதற்கு ஏல்எல்லோகே இஸ்ரவேல்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ાકૂબે સામે નજર કરી તો એસાવને આવતો જોયો; તેની સાથે 400 માંણસો હતા. યાકૂબે તેના પરિવારને 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ૂહોમાં વહેંચ્યો. લેઆહ અને તેનાં બાળકો એક સમૂહમાં હતા. રાહેલ અને યૂસફ એક સમૂહમાં હતા. દાસી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બાળકો બે સમૂહમ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ે દાસીઓ અને તેમનાં બાળકોને મોખરે રાખ્યાં. તેમની પાછળ લેઆહ અને તેનાં બાળકોને રાખ્યાં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ે છેલ્લાં રાહેલ અને યૂસફને ર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ાકૂબ પોતે એસાવની પાસે ગયો. તેથી એ પહેલો માંણસ હતો જેની પાસે એસાવ આવ્યો. તેના ભાઈ સુધી ચાલ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ે સાત વાર સાષ્ટાંગ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એસાવે યાકૂબને જોયો. તે તેને મળવા દોડી આવ્યો અને તે તેને ભેટીને તેને ગળે વળગી પડીને ચુંબ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લાગ્યો. બંન્ને ભાઈની આંખમાં આનંદના અશ્રુ આવ્યાં. બંન્ને રડી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યારે એસાવે નજર ઊંચી કરીને સ્ત્રીઓ અને બાળકોને જોયા ત્યારે તેણે પૂછયું, “તારી સાથે આ બધાં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યાકૂબે જવાબ આપ્યો, “આ એ બાળકો છે જે મને દેવની કૃપાથી પ્રાપ્ત થયા છે. દેવ માંરા પ્રત્યે દયાળ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દાસીઓ તેમનાં બાળકો સાથે તેમની નજીક આવી અને પગે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જ રીતે લેઆહ અને તેનાં બાળકો નજીક આવ્યા અને પગે લાગ્યાં. અને છેવટે યૂસફ અને રાહેલ નજીક આવ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ગે પ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સાવે કહ્યું, “મેં જે બધા લોકોને અહીં આવતાં જોયા, તે લોકો કોણ છે? અને આ બધાં પશુઓ શ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યાકૂબે જવાબ આપ્યો, “એ તમાંરા માંટે માંરા તરફથી ભેટ છે. જેથી તમે માંરો સ્વીકાર કરી શકો. અ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લિકની માંરા તરફ દયા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એસાવે કહ્યું, “ભાઈ, તારે મને કોઈ ભેટ આપવાની જરૂર નથી. માંરી પાસે પૂરતું છે, તારું ત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ાકૂબે કહ્યું, “ના,ના; હું તમાંરી પાસે માંગુ છું કે, માંરા પર કૃપા કરીને હું જે ભેટો આપ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સ્વીકાર કરો. હું તમને ફરીથી જોઈને પ્રસન્ન થયો છું. કારણકે માંરે મન એ દેવનું મુખ જોવ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ાંરો સ્વીકાર કર્યો છે તે જાણીને હું પ્રસન્ન થ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હું વિનંતી કરું છું કે, જે ભેટો હું તમને આપું છું તેનો તમે સ્વીકાર કરો, દેવ માંરા પર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યાળું રહ્યાં છે અને માંરી પાસે મને જોઇતું બધું જ છે.” આમ તેણે એસાવને ભેટો સ્વીકારવા આજીજી કરી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ાવે તે સ્વીકા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એસાવે કહ્યું, “હવે તું તારી યાત્રા શરૂ કરી શકે છે. હું તારી સાથે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યાકૂબે તેને કહ્યું, “તમે એ જાણો છો કે, માંરાં બાળકો હજુ નાનાં અને નિર્બળ છે, અ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ધાવણાં બચ્ચાંવાળાં ઘેટાંબકરાં અને ઢોર છે. તેમની મને ચિંતા છે. એમને એક દિવસ પણ વધારે ઝડપ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ાવીએ તો બધાં જ ઢોરો મ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મહેરબાની કરી તમે માંરાથી આગળ જાઓ, અને હું ધીમે ધીમે તમાંરી પાછળ આવીશ, હું માંરા બાળક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ઢોરોના રક્ષણ માંટે ધીમે ધીમે જઇશ જેથી તેઓ વધારે થાકી ન જાય. હું તમને સેઈરમાં મળ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ા માંટે એસાવે કહ્યું, “તો પછી હું માંરા માંણસોને તમાંરી સહાયતા માંટે મૂકતો જાઉ.”પરંતુ 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એ તો તમાંરી વિશેષ દયા છે. શી જરૂર છે? આપની દયા છે એટલું બસ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એસાવ તે જ દિવસે સેઇર જવા પાછો વ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યાકૂબ મજલ કાપતો કાપતો સુક્કોથ પહોચ્યો. ત્યાં તેણે તેને માંટે એક ઘર બનાવ્યું અને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ો માંટે નાનાં નાનાં (માંડવા) તબેલા બનાવ્યા, તેથી તે જગ્યાનું નામ ‘સુક્કોથ’ રાખ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મ, યાકૂબે પોતાનું જે કંાઈ હતું તે બધું સુરક્ષિત પદ્દાંનારામમાંથી આવતાં કનાન દેશના શખેમ નગ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 દીધું અને તે નગર આગળ મુકા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ણે જે જમીન પર તંબુ તાણ્યા હતા તે જમીન તેણે શખેમના પિતા હમોરના પુત્રો પાસેથી 100 તોલા ચાંદ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ચાતી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ાકૂબે દેવની ઉપાસના માંટે ત્યાં એક વેદી ઊભી કરી ને તેનું નામ “એલ-એલોહે ઇસ્રાએલ” રાખ્યું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દેવના નામે અર્પણ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2026-10-21T04:41:40Z</dcterms:created>
  <dcterms:modified xsi:type="dcterms:W3CDTF">2026-10-21T04:41:40Z</dcterms:modified>
  <dc:title>ઉત્પત્તિ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