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நீங்கள் எல்லாரும் தேவனுக்கு முன்பாகக் கெம்பீராய்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ாமத்தின் மகத்துவத்தைக் கீர்த்தனம்பண்ணி, அவருடைய துதியின் மகிமையைக் கொண்டா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ை நோக்கி: உமது கிரியைகளில் எவ்வளவு பயங்கரமாயிருக்கிறீர்; உமது மகத்துவமான வல்லமையினிமித்தம் உம்முடைய சத்துருக்கள் உமக்கு இச்சகம்பேசி அடங்க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மீதெங்கும் உம்மைப்பணிந்துகொண்டு உம்மைத் துதித்துப்பாடுவார்கள்; அவர்கள் உம்முடைய நாமத்தைத் துதித்துப் பாடுவார்கள் என்று சொல்லுங்கள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மீதெங்கும் உம்மைப்பணிந்துகொண்டு உம்மைத் துதித்துப்பாடுவார்கள்; அவர்கள் உம்முடைய நாமத்தைத் துதித்துப் பாடுவார்கள் என்று சொல்லுங்கள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செய்கைகளை வந்துபாருங்கள், அவர் மனுபுத்திரரிடத்தில் நடப்பிக்குங் கிரியையில் பயங்கரமான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டலை உலர்ந்த தரையாக மாற்றினார்; ஆற்றைக் கால்நடையாய்க் கடந்தார்கள்; அங்கே அவரில் களிகூர்ந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வல்லமையினால் என்றென்றைக்கும் அரசாளுகிறார்; அவருடைய கண்கள் ஜாதிகள்மேல் நோக்கமாயிருக்கிறது; துரோகிகள் தங்களை உயர்த்தாதிருப்பார்களாக.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வல்லமையினால் என்றென்றைக்கும் அரசாளுகிறார்; அவருடைய கண்கள் ஜாதிகள்மேல் நோக்கமாயிருக்கிறது; துரோகிகள் தங்களை உயர்த்தாதிருப்பார்களாக.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 நம்முடைய தேவனை ஸ்தோத்திரித்து, அவரைத் துதிக்குஞ்சத்தத்தைக் கேட்கப்பண்ண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ால்களைத் தள்ளாடவொட்டாமல், நம்முடைய ஆத்துமாவை உயிரோடே வை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ங்களைச் சோதித்தீர்; வெள்ளியைப் புடமிடுகிறதுபோல எங்களைப் புடமிட்ட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ை வலையில் அகப்படுத்தி, எங்கள் இடுப்புகளின்மேல் வருத்தமான பாரத்தை ஏற்றினீர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ரை எங்கள் தலையின்மேல் ஏறிப்போகப்பண்ணினீர்; தீயையும் தண்ணீரையும் கடந்துவந்தோம்; செழிப்பான இடத்தில் எங்களைக் கொண்டுவந்து விட்ட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ரை எங்கள் தலையின்மேல் ஏறிப்போகப்பண்ணினீர்; தீயையும் தண்ணீரையும் கடந்துவந்தோம்; செழிப்பான இடத்தில் எங்களைக் கொண்டுவந்து விட்ட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ர்வாங்க தகனபலிகளோடே உமது ஆலயத்திற்குள் பிரவேசிப்பேன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இக்கட்டில் நான் என் உதடுகளைத் திறந்து, என் வாயினால் சொல்லிய என் பொருத்தனைகளை உமக்குச் செலுத்த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ட்டுக்கடாக்களின் நிணப்புகையுடனே கொழுமையானவைகளை உமக்குத் தகனபலியாக இடுவேன்; காளைகளையும் செம்மறியாட்டுக் கடாக்களையும் உமக்குப் பலியிடுவேன். (சேலா.)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ட்டுக்கடாக்களின் நிணப்புகையுடனே கொழுமையானவைகளை உமக்குத் தகனபலியாக இடுவேன்; காளைகளையும் செம்மறியாட்டுக் கடாக்களையும் உமக்குப் பலியிடுவேன். (சேலா.)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க்குப் பயந்தவர்களே, நீங்கள் எல்லாரும் வந்து கேளுங்கள்; அவர் என் ஆத்துமாவுக்குச் செய்ததைச் சொல்ல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ை நோக்கி என் வாயினால் கூப்பிட்டேன், என் நாவினால் அவர் புகழப்பட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இருதயத்தில் அக்கிரமசிந்தை கொண்டிருந்தேனானால், ஆண்டவர் எனக்குச் செவிகொ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ய்யாய் தேவன் எனக்குச்செவிகொடுத்தார், என் ஜெபத்தின் சத்தத்தைக் கே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ெபத்தைத் தள்ளாமலும், தமது கிருபையை என்னைவிட்டு விலக்காமலும் இருந்த தேவனுக்கு ஸ்தோத்திரமுண்டாவ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સર્વ પૃથ્વીવાસી લોકો, તમે દેવ સંમુખ હર્ષના ગીત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નાં નામનાં ગૌરવની સ્તુતિ ગાઓ. સ્તુતિગાનથી તેમને મહિમાવા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ને કહો, તમારા કામ કેવાં અદ્ભૂત છે! શત્રુઓ તમારા સાર્મથ્યથી તમારી આગળ ન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ખી પૃથ્વીની બધી પ્રજાઓ તમારી આગળ નમી જશે, અને તમારી ઉપાસના કરશે, તેઓ તમારા નામનાં ગૌરવની સ્તુ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વો, અને દેવના મહાન કૃત્યો નિહાળો; કેવાં આશ્ચર્યકારક કાર્યો તેમણે લોકો માટે કર્યા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સૂકવી નાખ્યો તેણે સમુદ્રને, તેનાં લોકોએ પગે ચાલીને નદી પાર કરી. ત્યાં અમે તેનામાં આનંદિત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પોતાના પરાક્રમથી સદાકાળ રાજ કરે છે; પ્રજાઓની સર્વ હિલચાલ તેની આંખો જુએ છે, બંડખોર પ્રજાજનો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રુદ્ધ માથું ઊંચુ નહિ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પ્રજાજનો, આપણા દેવને, ધન્યવાદ આપો અને તેનાં સ્તવનનો ધ્વનિ સંભળ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આપણા આત્માને જીવનમાં સુરક્ષિત રાખે છે, અને આપણા પગને લપસી જવા દે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યહોવા, તમે અમારી કસોટી કરી છે; અમને ચાંદીની જેમ અગ્નિથી શુદ્ધ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ે અમને તમારી જાળમાં પકડ્યાં છે; અને અમારી પીઠ પર ભારે બોજો મૂક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ે અમારા શત્રુઓને અમારા ઉપર ચાલવા દીધાં, અમને અગ્નિ અને પાણીમાંથી ચાલવું પડ્યું; પણ તમે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તે સંપત્તિ અને સમૃદ્ધિનાં સ્થળે લઇ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હનાર્પણો લઇને હું તમારા મંદિરમાં આવીશ, હું તમારી સંમુખ માનતાઓ પૂર્ણ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સંકટમાં હતો ત્યારે મેં તમારી સમક્ષ પ્રતિજ્ઞાઓ લીધ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હું તમારી પાસે આ પુષ્ટ બકરાં, ઘેટાં અને વાછરડાં લાવ્યો છું; તમારી સમક્ષ દહનાર્પણોની ધૂ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ંચ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ે દેવનાં ભકતો, તમે સર્વ સાંભળો; તેમણે મારા હકમાં જે કાંઇ કર્યુ છે તે હું તમને ક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ેં મારા મુખે તમને અરજ કરી, અને મારી જીભે તેમનું સ્તવ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ો હું મારા હૃદયમાઁ દુષ્ટતા કરવાનો ઇરાદો રાખું તો યહોવા મારું નહિ સાંભ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ણ દેવે ચોક્કસ મારું સાંભળ્યું છે, અને મારી પ્રાર્થના પર કાન ધ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સ્તુતિ હો દેવની, તેમણે મારી પ્રાર્થના નકારી કાઢી નથી, કે મારા પરની કૃપા તેમણે અટકાવ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2026-10-21T10:25:02Z</dcterms:created>
  <dcterms:modified xsi:type="dcterms:W3CDTF">2026-10-21T10:25:02Z</dcterms:modified>
  <dc:title>ગીતશાસ્ત્ર : 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