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t in sorrow, oft in woe, 
Onward, Christians, onward go ! 
Fight the fight, maintain the strife, 
Strengthened with the Bread of Lif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ward, Christians, onward go ! 
Join the war, and face the foe : 
Will ye flee in danger's hour ?---- 
Know ye not your Captain's power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your drooping hearts be glad, 
March, in heavenly armour clad : 
Fight, nor think the battle long ; 
Soon shall victory tune your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et not sorrow dim your eye, 
Soon shall every tear be dry ; 
Let not tears your course impede, 
Great your strength, if great your nee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nward then to glory move, 
More than conquerors ye shall prove : 
Though opposed by many a foe, 
Christian soldiers, onward go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2026-09-09T11:16:48Z</dcterms:created>
  <dcterms:modified xsi:type="dcterms:W3CDTF">2026-09-09T11:16:48Z</dcterms:modified>
  <dc:title>Hymn : 674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