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Elijah the Tishbite, who was of the inhabitants of Gilead, said unto Ahab, As the LORD God of Israel lives, before whom I stand, there shall not be dew nor rain these years, but according to my wor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Elijah the Tishbite, who was of the inhabitants of Gilead, said unto Ahab, As the LORD God of Israel lives, before whom I stand, there shall not be dew nor rain these years, but according to my wor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Elijah the Tishbite, who was of the inhabitants of Gilead, said unto Ahab, As the LORD God of Israel lives, before whom I stand, there shall not be dew nor rain these years, but according to my w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word of the LORD came unto him, say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et you behind, and turn you eastward, and hide yourself by the brook Cherith, that is before Jorda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et you behind, and turn you eastward, and hide yourself by the brook Cherith, that is before Jord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shall be, that you shall drink of the brook; and I have commanded the ravens to feed you the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he went and did according unto the word of the LORD: for he went and dwelt by the brook Cherith, that is before Jord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So he went and did according unto the word of the LORD: for he went and dwelt by the brook Cherith, that is before Jord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avens brought him bread and flesh in the morning, and bread and flesh in the evening; and he drank of the broo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ravens brought him bread and flesh in the morning, and bread and flesh in the evening; and he drank of the brook.]]></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came to pass after a while, that the brook dried up, because there had been no rain in the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word of the LORD came unto him, say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rise, get you to Zarephath, which belongs to Zidon, and dwell there: behold, I have commanded a widow woman there to sustain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rise, get you to Zarephath, which belongs to Zidon, and dwell there: behold, I have commanded a widow woman there to sustain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e arose and went to Zarephath. And when he came to the gate of the city, behold, the widow woman was there gathering of sticks: and he called to her, and said, Fetch me, I pray you, a little water in a vessel, that I may drin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e arose and went to Zarephath. And when he came to the gate of the city, behold, the widow woman was there gathering of sticks: and he called to her, and said, Fetch me, I pray you, a little water in a vessel, that I may drin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he arose and went to Zarephath. And when he came to the gate of the city, behold, the widow woman was there gathering of sticks: and he called to her, and said, Fetch me, I pray you, a little water in a vessel, that I may drin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she was going to fetch it, he called to her, and said, Bring me, I pray you, a morsel of bread in yours han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 she was going to fetch it, he called to her, and said, Bring me, I pray you, a morsel of bread in yours ha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said, As the LORD your God lives, I have not a cake, but an handful of meal in a barrel, and a little oil in a cruse: and, behold, I am gathering two sticks, that I may go in and dress it for me and my son, that we may eat it, and di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said, As the LORD your God lives, I have not a cake, but an handful of meal in a barrel, and a little oil in a cruse: and, behold, I am gathering two sticks, that I may go in and dress it for me and my son, that we may eat it, and di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said, As the LORD your God lives, I have not a cake, but an handful of meal in a barrel, and a little oil in a cruse: and, behold, I am gathering two sticks, that I may go in and dress it for me and my son, that we may eat it, and di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she said, As the LORD your God lives, I have not a cake, but an handful of meal in a barrel, and a little oil in a cruse: and, behold, I am gathering two sticks, that I may go in and dress it for me and my son, that we may eat it, and di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jah said unto her, Fear not; go and do as you have said: but make me thereof a little cake first, and bring it unto me, and after make for you and for your s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jah said unto her, Fear not; go and do as you have said: but make me thereof a little cake first, and bring it unto me, and after make for you and for your s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jah said unto her, Fear not; go and do as you have said: but make me thereof a little cake first, and bring it unto me, and after make for you and for your s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God of Israel, The barrel of meal shall not waste, neither shall the cruse of oil fail, until the day that the LORD sends rain upon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us says the LORD God of Israel, The barrel of meal shall not waste, neither shall the cruse of oil fail, until the day that the LORD sends rain upon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went and did according to the saying of Elijah: and she, and he, and her house, did eat many day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arrel of meal wasted not, neither did the cruse of oil fail, according to the word of the LORD, which he spoke by Elija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arrel of meal wasted not, neither did the cruse of oil fail, according to the word of the LORD, which he spoke by Elij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after these things, that the son of the woman, the mistress of the house, fell sick; and his sickness was so sore, that there was no breath left in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t came to pass after these things, that the son of the woman, the mistress of the house, fell sick; and his sickness was so sore, that there was no breath left in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unto Elijah, What have I to do with you, O you man of God? are you come unto me to call my sin to remembrance, and to slay my s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she said unto Elijah, What have I to do with you, O you man of God? are you come unto me to call my sin to remembrance, and to slay my s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your son. And he took him out of her bosom, and carried him up into an upper room, where he abode, and laid him upon his own b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unto her, Give me your son. And he took him out of her bosom, and carried him up into an upper room, where he abode, and laid him upon his own b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cried unto the LORD, and said, O LORD my God, have you also brought evil upon the widow with whom I sojourn, by slaying her s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cried unto the LORD, and said, O LORD my God, have you also brought evil upon the widow with whom I sojourn, by slaying her s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tretched himself upon the child three times, and cried unto the LORD, and said, O LORD my God, I pray you, let this child's soul come into him agai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tretched himself upon the child three times, and cried unto the LORD, and said, O LORD my God, I pray you, let this child's soul come into him agai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heard the voice of Elijah; and the soul of the child came into him again, and he reviv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heard the voice of Elijah; and the soul of the child came into him again, and he reviv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lijah took the child, and brought him down out of the chamber into the house, and delivered him unto his mother: and Elijah said, See, your son liv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lijah took the child, and brought him down out of the chamber into the house, and delivered him unto his mother: and Elijah said, See, your son liv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said to Elijah, Now by this I know that you are a man of God, and that the word of the LORD in your mouth is tru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oman said to Elijah, Now by this I know that you are a man of God, and that the word of the LORD in your mouth is tru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94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லேயாத்தின் குடிகளிலே திஸ்பியனாகிய எலியா ஆகாபை நோக்கி: என் வாக்கின்படியே அன்றி இந்த வருஷ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யும் மழையும் பெய்யாதிருக்கும் என்று இஸ்ரவேலின் தேவனாகிய கர்த்தருக்கு முன்பாக நிற்கிற நான்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கர்த்தருடைய வார்த்தை அவனு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இவ்விடத்தை விட்டுக் கீழ்த்திசையை நோக்கிப் போய், யோர்தானுக்கு நேராயிருக்கிற கேரீத் ஆற்ற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க்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 ஆற்றின் தண்ணீரைக் குடிப்பாய்; அங்கே உன்னைப் போஷிக்க, காகங்களுக்குக் கட்டளையிடு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போய், கர்த்தருடைய வார்த்தையின்படியே யோர்தானுக்கு நேராயிருக்கிற கேரீத் ஆற்ற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கங்கள் அவனுக்கு விடியற்காலத்தில் அப்பமும் இறைச்சியும், சாயங்காலத்தில் அப்பமும் இறைச்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து; தாகத்திற்கு அந்த ஆற்றின் தண்ணீரை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சத்தில் மழைபெய்யாதபடியினால், சிலநாளுக்குப்பின்பு அந்த ஆறு வற்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டைய வார்த்தை அவனுக்கு உண்டாயிற்று,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எழுந்து, சீதோனுக்கடுத்த சாறிபாத் ஊருக்குப் போய், அங்கே தங்கியிரு; உன்னைப் பராம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இருக்கிற ஒரு விதவைக்குக் கட்டளையிட்டே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ன் எழுந்து, சாறிபாத்துக்குப் போனான்; அந்தப் பட்டணத்தின் ஒலிமுகவாசலுக்கு அவன்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அங்கே ஒரு விதவை விறகு பொறுக்கிக்கொண்டிருந்தாள்; அவன் அவளைப் பார்த்துக் கூப்பிட்டு,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ற்குக் கொஞ்சம் தண்ணீர் ஒரு பாத்திரத்தில் எனக்குக் 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ண்டுவர அவள் போகிறபோது அவன் அவளை நோக்கிக் கூப்பிட்டு, கொஞ்சம் அப்பமும் உன் கையிலே எ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அவள்: பானையில் ஒரு பிடிமாவும் கலயத்தில் கொஞ்சம் எண்ணெயுமே அல்லாமல், என்னிடத்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ம் இல்லையென்று உம்முடைய தேவனாகிய கர்த்தருடைய ஜீவனைக் கொண்டு சொல்லுகிறேன்; இதோ, நானு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ம் சாப்பிட்டுச் செத்துப்போக, அதை எனக்கும் அவனுக்கும் ஆயத்தப்படுத்துகிறதற்கு இரண்டு வி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எலியா அவளைப் பார்த்து: பயப்படாதே; நீ போய் உன் வார்த்தையின்படி ஆயத்தப்படுத்து;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 அதிலே எனக்கு ஒரு சிறிய அடையைப் பண்ணி என்னிடத்தில் கொண்டுவா; பின்பு உனக்கும் உன் குமார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ர்த்தர் தேசத்தின்மேல் மழையைக் கட்டளையிடும் நாள்மட்டும் பானையின் மா செலவழிந்துபோவது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சத்தின் எண்ணெய் குறைந்துபோவதும் இல்லை என்று இஸ்ரவேலின் தேவனாகிய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ள் போய், எலியாவின் சொற்படி செய்தாள்; அவளும், இவனும், அவள் வீட்டாரும் அநேகநாள் சா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எலியாவைக்கொண்டு சொன்ன வார்த்தையின்படியே, பானையிலே மா செலவழிந்துபோகவும் இல்லை; கல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ய் குறைந்துபோகவு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வைகள் நடந்தபின்பு, வீட்டுக்காரியாகிய அந்த ஸ்திரீயின் மகன் வியாதியில் விழுந்தா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ம் போகுமட்டும் அவனுடைய வியாதி அதிகரித்துக்கொண்டே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ள் எலியாவை நோக்கி: தேவனுடைய மனுஷனே, எனக்கும் உமக்கும் என்ன? என் அக்கி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ப்பண்ணவும், என் குமாரனைச் சாகப்பண்ணவுமா? என்னிடத்தில் வந்தீ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அவன்: உன் குமாரனை என்னிடத்தில் தா என்று சொல்லி, அவனை அவள் மடியிலிருந்து எடு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யிருக்கிற மேல்வீட்டிலே அவனைக் கொண்டுபோய், தன் கட்டிலின்மே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தேவனாகிய கர்த்தாவே, நான் தங்கியிருக்க இடங்கொடுத்த இந்த விதவையின் மகனைச் சாகப்பண்ணி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த் துக்கத்தை வருவித்தீரோ என்று கர்த்தரை நோக்கிக் 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ப் பிள்ளையின்மேல் மூன்று தரம் குப்புறவிழுந்து: என் தேவனாகிய கர்த்தாவே, இந்தப் பிள்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 அவனுக்குள் திரும்பிவரப்பண்ணும் என்று கர்த்தரை நோக்கி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ர் எலியாவின் சத்தத்தைக் கேட்டார்; பிள்ளையினுடைய ஆத்துமா அவனுள் திரும்பிவந்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எலியா பிள்ளையை எடுத்து, மேல்வீட்டிலிருந்து அவனைக் கீழ்வீட்டிற்குள் கொண்டுவ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யினிடத்தில் கொடுத்து: பார் உன் பிள்ளை உயிரோடிருக்கிறா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ந்த ஸ்திரீ எலியாவை நோக்கி: நீர் தேவனுடைய மனுஷன் என்றும், உம்முடைய வா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ம் கர்த்தரின் வார்த்தை உண்மை என்றும், இதினால் இப்போது அறிந்திருக்கிறே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7]]></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2026-11-02T12:39:00Z</dcterms:created>
  <dcterms:modified xsi:type="dcterms:W3CDTF">2026-11-02T12:39:00Z</dcterms:modified>
  <dc:title>1 இராஜாக்கள்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