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 நீர் நோக்கிப்பார்த்து, எனக்குச் செவிகொடுத்தருளும்; நான் மரணநித்திரை அடையாதபடிக்கு என் கண்களைத் தெளிவா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 நீர் நோக்கிப்பார்த்து, எனக்குச் செவிகொடுத்தருளும்; நான் மரணநித்திரை அடையாதபடிக்கு என் கண்களைத் தெளிவா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 களிகூராதபடிக்கும் இப்படிச்செய்த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 களிகூராதபடிக்கும் இப்படிச்செய்த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ம்முடைய கிருபையின்மேல் நம்பிக்கையாயிருக்கிறேன்; உம்முடைய இரட்சிப்பினால் என் இருதயம் களிகூ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க்கு நன்மைசெய்தபடியால் அவரைப் பா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র কতক্ষণ আপনি আমায় ভুলে থাকবেন? আপনি কি চিরদিনের জন্য আমায় ভুলে যাবেন? আর কতদিন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নিজেকে লুকিয়ে রাখবেন?পরিচালকের প্রতি| দায়ূদের একটি গ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র কতকাল আমি এই চিন্তাগুলোর সঙ্গে য়ুদ্ধ করব? আর কতকাল আমার হৃদয় এই দুঃখ ভোগ করবে? আর কতদিন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রা আমায় পরাজিত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প্রভু আমার ঈশ্বর, আমার দিকে তাকান! আমার প্রশ্নের উত্তর দিন! আমার প্রশ্নের উত্তর আমায় জা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; নয়তো আমি মরে যা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তাই ঘটে, আমার শত্রুরা বলবে, “আমি ওকে মেরেছিলাম!” আমাকে পরাজিত করতে পারলে আমার শত্রুরা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প্রভু, আমি আপনার প্রকৃত ভালবাসার ওপর আস্থা রেখেছিলাম| আপনি আমায় রক্ষা করেছেন এবং সুখী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প্রভুর উদ্দেশ্যে আনন্দ গান গাই, কারণ তিনি আমার জন্য হিতকর কাজ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2026-10-21T06:36:56Z</dcterms:created>
  <dcterms:modified xsi:type="dcterms:W3CDTF">2026-10-21T06:36:56Z</dcterms:modified>
  <dc:title>গীতসংহিতা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