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presProps" Target="presProps.xml"/>
  <Relationship Id="rId77" Type="http://schemas.openxmlformats.org/officeDocument/2006/relationships/viewProps" Target="viewProps.xml"/>
  <Relationship Id="rId7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ீங்கள் எனக்கு எழுதின காரியங்களைக்குறித்து நான் எழுதுகிறதென்னவென்றால், ஸ்திரீயைத் தொடாமலிருக்கிறது மனுஷனுக்கு நல்ல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கிலும் வேசித்தனம் இராதபடிக்கு அவனவன் தன் சொந்த மனைவியையும், அவனவன் தன் சொந்தப் புருஷனையும் உடையவர்களாயிருக்கவேண்ட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கிலும் வேசித்தனம் இராதபடிக்கு அவனவன் தன் சொந்த மனைவியையும், அவனவன் தன் சொந்தப் புருஷனையும் உடையவர்களாயிருக்கவேண்ட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ுருஷன் தன் மனைவிக்குச் செய்யவேண்டிய கடமையைச் செய்யக்கடவன்; அப்படியே மனைவியும் தன் புருஷனுக்குச் செய்யக்கடவ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னைவியானவள் தன் சுயசரீரத்திற்கு அதிகாரியல்ல, புருஷனே அதற்கு அதிகாரி; அப்படியே புருஷனும் தன் சுயசரீரத்திற்கு அதிகாரியல்ல, மனைவியே அதற்கு அதிகாரி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னைவியானவள் தன் சுயசரீரத்திற்கு அதிகாரியல்ல, புருஷனே அதற்கு அதிகாரி; அப்படியே புருஷனும் தன் சுயசரீரத்திற்கு அதிகாரியல்ல, மனைவியே அதற்கு அதிகாரி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பவாசத்திற்கும் ஜெபத்திற்கும் தடையிராதபடிக்கு இருவரும் சிலகாலம் பிரிந்திருக்கவேண்டுமென்று சம்மதித்தாலன்றி, ஒருவரைவிட்டு ஒருவர் பிரியாதிருங்கள்; உங்களுக்கு விரதத்துவம் இல்லாமையால் சாத்தான் உங்களைத் தூண்டிவிடாதபடிக்கு, மறுபடியும் கூடி வாழுங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பவாசத்திற்கும் ஜெபத்திற்கும் தடையிராதபடிக்கு இருவரும் சிலகாலம் பிரிந்திருக்கவேண்டுமென்று சம்மதித்தாலன்றி, ஒருவரைவிட்டு ஒருவர் பிரியாதிருங்கள்; உங்களுக்கு விரதத்துவம் இல்லாமையால் சாத்தான் உங்களைத் தூண்டிவிடாதபடிக்கு, மறுபடியும் கூடி வாழுங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ை நான் கட்டளையாகச் சொல்லாமல், யோசனையாகச் சொல்லுகிற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ல்லா மனுஷரும் என்னைப்போலவே இருக்க விரும்புகிறேன். ஆகிலும் அவனவனுக்கு தேவனால் அருளப்பட்ட அவனவனுக்குரிய வரமுண்டு; அது ஒருவனுக்கு ஒருவிதமாயும், மற்றொருவனுக்கு வேறுவிதமாயும் இருக்கிற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ல்லா மனுஷரும் என்னைப்போலவே இருக்க விரும்புகிறேன். ஆகிலும் அவனவனுக்கு தேவனால் அருளப்பட்ட அவனவனுக்குரிய வரமுண்டு; அது ஒருவனுக்கு ஒருவிதமாயும், மற்றொருவனுக்கு வேறுவிதமாயும் இருக்கிற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வரமில்லாதவர்களையும், கைம்பெண்களையும்குறித்து நான் சொல்லுகிறது என்னவென்றால், அவர்கள் என்னைப்போல இருந்துவிட்டால் அவர்களுக்கு நலமாயிருக்க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கிலும் அவர்கள் விரத்தராயிருக்கக்கூடாதிருந்தால் விவாகம்பண்ணக்கடவர்கள்; வேகிறதைப்பார்க்கிலும் விவாகம்பண்ணுகிறது நல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விவாகம்பண்ணிக்கொண்டவர்களுக்கு நானல்ல, கர்த்தரே கட்டளையிடுகிறதாவது: மனைவியானவள் தன் புருஷனை விட்டுப் பிரிந்துபோகக்கூடா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விவாகம்பண்ணிக்கொண்டவர்களுக்கு நானல்ல, கர்த்தரே கட்டளையிடுகிறதாவது: மனைவியானவள் தன் புருஷனை விட்டுப் பிரிந்துபோகக்கூடா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ரிந்துபோனால் அவள் விவாகமில்லாதிருக்கக்கடவள், அல்லது புருஷனோடே ஒப்புரவாகக்கடவள்; புருஷனும் தன் மனைவியைத் தள்ளிவிடக்கூடா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ரிந்துபோனால் அவள் விவாகமில்லாதிருக்கக்கடவள், அல்லது புருஷனோடே ஒப்புரவாகக்கடவள்; புருஷனும் தன் மனைவியைத் தள்ளிவிடக்கூடா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ற்றவர்களைக்குறித்துக் கர்த்தர் அல்ல, நானே சொல்லுகிறதாவது: சகோதரனொருவனுடைய மனைவி அவிசுவாசியாயிருந்தும், அவனுடனே வாசமாயிருக்க அவளுக்குச் சம்மதமிருந்தால், அவன் அவளைத் தள்ளிவிடாதிருக்கக்கடவ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ற்றவர்களைக்குறித்துக் கர்த்தர் அல்ல, நானே சொல்லுகிறதாவது: சகோதரனொருவனுடைய மனைவி அவிசுவாசியாயிருந்தும், அவனுடனே வாசமாயிருக்க அவளுக்குச் சம்மதமிருந்தால், அவன் அவளைத் தள்ளிவிடாதிருக்கக்கடவ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டியே ஒரு ஸ்திரீயினுடைய புருஷன் அவிசுவாசியாயிருந்தும், அவளுடனே வாசமாயிருக்க அவனுக்குச் சம்மதமிருந்தால், அவள் அவனைத் தள்ளிவிடாதிருக்கக்கடவ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டியே ஒரு ஸ்திரீயினுடைய புருஷன் அவிசுவாசியாயிருந்தும், அவளுடனே வாசமாயிருக்க அவனுக்குச் சம்மதமிருந்தால், அவள் அவனைத் தள்ளிவிடாதிருக்கக்கடவ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னத்தினாலெனில், அவிசுவாசியான புருஷன் தன் மனைவியால் பரிசுத்தமாக்கப்படுகிறான்; அவிசுவாசியான மனைவியும் தன் புருஷனால் பரிசுத்தமாக்கப்படுகிறாள். இல்லாவிட்டால் உங்கள் பிள்ளைகள் அசுத்தமாயிருக்குமே; இப்பொழுதோ அவைகள் பரிசுத்தமாயிருக்கின்றன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னத்தினாலெனில், அவிசுவாசியான புருஷன் தன் மனைவியால் பரிசுத்தமாக்கப்படுகிறான்; அவிசுவாசியான மனைவியும் தன் புருஷனால் பரிசுத்தமாக்கப்படுகிறாள். இல்லாவிட்டால் உங்கள் பிள்ளைகள் அசுத்தமாயிருக்குமே; இப்பொழுதோ அவைகள் பரிசுத்தமாயிருக்கின்றன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இப்படியிருக்க, அவளை விவாகம்பணணிக் கொடுக்கிறவனும் நன்மைசெய்கிறான்; கொடாமலிருக்கிறவனும் அதிக நன்மைசெய்கி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இப்படியிருக்க, அவளை விவாகம்பணணிக் கொடுக்கிறவனும் நன்மைசெய்கிறான்; கொடாமலிருக்கிறவனும் அதிக நன்மைசெய்கி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கிலும், அவிசுவாசி பிரிந்துபோனால் பிரிந்துபோகட்டும், இப்படிப்பட்ட விஷயத்தில், சகோதரனாவது சகோதரியாவது அடிமைப்பட்டவர்களல்ல. சமாதானமாயிருக்கும்படிக்கே தேவன் நம்மை அழைத்திருக்கி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கிலும், அவிசுவாசி பிரிந்துபோனால் பிரிந்துபோகட்டும், இப்படிப்பட்ட விஷயத்தில், சகோதரனாவது சகோதரியாவது அடிமைப்பட்டவர்களல்ல. சமாதானமாயிருக்கும்படிக்கே தேவன் நம்மை அழைத்திருக்கி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மனைவியானவள் தன் புருஷன் உயிரோடிருக்குங்காலமளவும் பிரமாணத்தினால் கட்டப்பட்டிருக்கிறாள்; தன் புருஷன் மரித்தபின்பு தனக்கு இஷ்டமானவனாயும் கர்த்தருக்குட்பட்டவனாயுமிருக்கிற எவனையாகிலும் விவாகம்பண்ணிக்கொள்ள விடுதலையாயிருக்கிறா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மனைவியானவள் தன் புருஷன் உயிரோடிருக்குங்காலமளவும் பிரமாணத்தினால் கட்டப்பட்டிருக்கிறாள்; தன் புருஷன் மரித்தபின்பு தனக்கு இஷ்டமானவனாயும் கர்த்தருக்குட்பட்டவனாயுமிருக்கிற எவனையாகிலும் விவாகம்பண்ணிக்கொள்ள விடுதலையாயிருக்கிறா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னைவியானவளே, நீ உன் புருஷனை இரட்சிப்பாயோ அல்லவோ உனக்கு எப்படித் தெரியும்? புருஷனே, நீ உன் மனைவியை இரட்சிப்பாயோ அல்லவோ உனக்கு எப்படித் தெரியும்?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னைவியானவளே, நீ உன் புருஷனை இரட்சிப்பாயோ அல்லவோ உனக்கு எப்படித் தெரியும்? புருஷனே, நீ உன் மனைவியை இரட்சிப்பாயோ அல்லவோ உனக்கு எப்படித் தெரியும்?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ேவன் அவனவனுக்குப் பகிர்ந்ததெப்படியோ, கர்த்தர் அவனவனை அழைத்ததெப்படியோ, அப்படியே அவனவன் நடக்கக்கடவன். எல்லாச் சபைகளிலேயும் இப்படியே திட்டம்பண்ணுகிறே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ேவன் அவனவனுக்குப் பகிர்ந்ததெப்படியோ, கர்த்தர் அவனவனை அழைத்ததெப்படியோ, அப்படியே அவனவன் நடக்கக்கடவன். எல்லாச் சபைகளிலேயும் இப்படியே திட்டம்பண்ணுகிறே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ஆகிலும் என்னுடைய அபிப்பிராயத்தின்படி அவள் அப்படியே இருந்துவிட்டால் பாக்கியவதியாயிருப்பாள். என்னிடத்திலும் தேவனுடைய ஆவி உண்டென்று எண்ணுகிறே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ஆகிலும் என்னுடைய அபிப்பிராயத்தின்படி அவள் அப்படியே இருந்துவிட்டால் பாக்கியவதியாயிருப்பாள். என்னிடத்திலும் தேவனுடைய ஆவி உண்டென்று எண்ணுகிறே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ஒருவன் விருத்தசேதனம் பெற்றவனாய் அழைக்கப்பட்டிருந்தால், விருத்தசேதனமில்லாதவனாயிருக்க வகைதேடானாக; ஒருவன் விருத்தசேதனமில்லாதவனாய் அழைக்கப்பட்டிருந்தால், விருத்தசேதனம்பெறாதிருப்பானாக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ஒருவன் விருத்தசேதனம் பெற்றவனாய் அழைக்கப்பட்டிருந்தால், விருத்தசேதனமில்லாதவனாயிருக்க வகைதேடானாக; ஒருவன் விருத்தசேதனமில்லாதவனாய் அழைக்கப்பட்டிருந்தால், விருத்தசேதனம்பெறாதிருப்பானாக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விருத்தசேதனமும் ஒன்றுமில்லை, விருத்தசேதனமில்லாமையும் ஒன்றுமில்லை; தேவனுடைய கற்பனைகளைக் கைக்கொள்ளுகிறதே காரியம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விருத்தசேதனமும் ஒன்றுமில்லை, விருத்தசேதனமில்லாமையும் ஒன்றுமில்லை; தேவனுடைய கற்பனைகளைக் கைக்கொள்ளுகிறதே காரியம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னவன் தான் அழைக்கப்பட்ட நிலைமையிலே நிலைத்திருக்கக்கடவ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டிமையாய் நீ அழைக்கப்பட்டிருந்தால், கவலைப்படாதே; நீ சுயாதீனனாகக்கூடுமானால் அதை நலமென்று அநுசரித்துக்கொ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ருக்குள் அழைக்கப்பட்ட அடிமையானவன் கர்த்தருடைய சுயாதீனனாயிருக்கிறான்; அப்படியே அழைக்கப்பட்ட சுயாதீனன் கிறிஸ்துவினுடைய அடிமையாயிருக்கிற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ருக்குள் அழைக்கப்பட்ட அடிமையானவன் கர்த்தருடைய சுயாதீனனாயிருக்கிறான்; அப்படியே அழைக்கப்பட்ட சுயாதீனன் கிறிஸ்துவினுடைய அடிமையாயிருக்கிற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ீங்கள் கிரயத்துக்குக் கொள்ளப்பட்டீர்கள்; மனுஷருக்கு அடிமைகளாகாதிருங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சகோதரரே, அவனவன் தான் அழைக்கப்பட்ட நிலைமையிலே தேவனுக்கு முன்பாக நிலைத்திருக்கக்கடவ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சகோதரரே, அவனவன் தான் அழைக்கப்பட்ட நிலைமையிலே தேவனுக்கு முன்பாக நிலைத்திருக்கக்கடவ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ன்றியும் கன்னிகைகளைக்குறித்து, கர்த்தரால் எனக்குக் கட்டளை இல்லை. ஆகிலும் நான் உண்மையுள்ளவனாயிருக்கிறதற்குக் கர்த்தரால் இரக்கம்பெற்று என் அபிப்பிராயத்தைத் தெரியப்படுத்துகிறே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ன்றியும் கன்னிகைகளைக்குறித்து, கர்த்தரால் எனக்குக் கட்டளை இல்லை. ஆகிலும் நான் உண்மையுள்ளவனாயிருக்கிறதற்குக் கர்த்தரால் இரக்கம்பெற்று என் அபிப்பிராயத்தைத் தெரியப்படுத்துகிறே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ென்னவெனில் இப்பொழுது உண்டாயிருக்கிற துன்பத்தினிமித்தம் விவாகமில்லாமலிருக்கிறது மனுஷனுக்கு நலமாயிருக்குமென்று எண்ணுகிறே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ென்னவெனில் இப்பொழுது உண்டாயிருக்கிற துன்பத்தினிமித்தம் விவாகமில்லாமலிருக்கிறது மனுஷனுக்கு நலமாயிருக்குமென்று எண்ணுகிறே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ீ மனைவியோடே கட்டப்பட்டிருந்தால், அவிழ்க்கப்பட வகைதேடாதே; நீ மனைவி இல்லாதவனாயிருந்தால் மனைவியைத் தேடாதே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ீ மனைவியோடே கட்டப்பட்டிருந்தால், அவிழ்க்கப்பட வகைதேடாதே; நீ மனைவி இல்லாதவனாயிருந்தால் மனைவியைத் தேடாதே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ீ விவாகம்பண்ணினாலும் பாவமல்ல, கன்னிகை விவாகம்பண்ணினாலும் பாவமல்ல. ஆகிலும் அப்படிப்பட்டவர்கள் சரீரத்திலே உபத்திரவப்படுவார்கள்; அதற்கு நீங்கள் தப்பவேண்டுமென்றிருக்கிறே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ீ விவாகம்பண்ணினாலும் பாவமல்ல, கன்னிகை விவாகம்பண்ணினாலும் பாவமல்ல. ஆகிலும் அப்படிப்பட்டவர்கள் சரீரத்திலே உபத்திரவப்படுவார்கள்; அதற்கு நீங்கள் தப்பவேண்டுமென்றிருக்கிறே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மேலும், சகோதரரே, நான் சொல்லுகிறதென்னவெனில், இனிவரும் காலம் குறுகினதானபடியால், மனைவிகளுள்ளவர்கள் மனைவிகளில்லாதவர்கள்போலவும்,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மேலும், சகோதரரே, நான் சொல்லுகிறதென்னவெனில், இனிவரும் காலம் குறுகினதானபடியால், மனைவிகளுள்ளவர்கள் மனைவிகளில்லாதவர்கள்போலவும்,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ழுகிறவர்கள் அழாதவர்கள்போலவும், சந்தோஷப்படுகிறவர்கள் சந்தோஷப்படாதவர்கள்போலவும், கொள்ளுகிறவர்கள் கொள்ளாதவர்கள்போலவும்,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வ்வுலகத்தை அனுபவிக்கிறவர்கள் அதைத் தகாதவிதமாய் அனுபவியாதவர்கள்போலவும் இருக்கவேண்டும்; இவ்வுலத்தின் வேஷம் கடந்துபோகிறதே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வ்வுலகத்தை அனுபவிக்கிறவர்கள் அதைத் தகாதவிதமாய் அனுபவியாதவர்கள்போலவும் இருக்கவேண்டும்; இவ்வுலத்தின் வேஷம் கடந்துபோகிறதே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ீங்கள் கவலையற்றவர்களாயிருக்க விரும்புகிறேன். விவாகமில்லாதவன் கர்த்தருக்கு எப்படிப் பிரியமாயிருக்கலாமென்று, கர்த்தருக்குரியவைகளுக்காகக் கவலைப்படுகிறா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ீங்கள் கவலையற்றவர்களாயிருக்க விரும்புகிறேன். விவாகமில்லாதவன் கர்த்தருக்கு எப்படிப் பிரியமாயிருக்கலாமென்று, கர்த்தருக்குரியவைகளுக்காகக் கவலைப்படுகிறா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விவாகம்பண்ணினவன் தன் மனைவிக்கு எப்படிப் பிரியமாயிருக்கலாமென்று, உலகத்திற்குரியவைகளுக்காகக் கவலைப்படுகிறா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துபோல, மனைவியானவளுக்கும் கன்னிகைக்கும் வித்தியாசமுண்டு. விவாகமில்லாதவள் சரீரத்திலும் ஆத்துமாவிலும் பரிசுத்தமாயிருக்கும்படி கர்த்தருக்குரியவைகளுக்காகக் கவலைப்படுகிறாள்; விவாகம்பண்ணினவள் தன் புருஷனுக்கு எப்படிப் பிரியமாயிருக்கலாமென்று, உலகத்திற்குரியவைளுக்காகக் கவலைப்படுகிறாள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துபோல, மனைவியானவளுக்கும் கன்னிகைக்கும் வித்தியாசமுண்டு. விவாகமில்லாதவள் சரீரத்திலும் ஆத்துமாவிலும் பரிசுத்தமாயிருக்கும்படி கர்த்தருக்குரியவைகளுக்காகக் கவலைப்படுகிறாள்; விவாகம்பண்ணினவள் தன் புருஷனுக்கு எப்படிப் பிரியமாயிருக்கலாமென்று, உலகத்திற்குரியவைளுக்காகக் கவலைப்படுகிறாள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துபோல, மனைவியானவளுக்கும் கன்னிகைக்கும் வித்தியாசமுண்டு. விவாகமில்லாதவள் சரீரத்திலும் ஆத்துமாவிலும் பரிசுத்தமாயிருக்கும்படி கர்த்தருக்குரியவைகளுக்காகக் கவலைப்படுகிறாள்; விவாகம்பண்ணினவள் தன் புருஷனுக்கு எப்படிப் பிரியமாயிருக்கலாமென்று, உலகத்திற்குரியவைளுக்காகக் கவலைப்படுகிறாள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இதை நான் உங்களைக் கண்ணியில் அகப்படுத்தவேண்டுமென்று சொல்லாமல், உங்களுக்குத் தகுதியாயிருக்குமென்றும், நீங்கள் கவலையில்லாமல் கர்த்தரைப் பற்றிக்கொண்டிருக்கவேண்டுமென்றும், உங்கள் சுயபிரயோஜனத்துக்காகவே சொல்லுகிறேன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இதை நான் உங்களைக் கண்ணியில் அகப்படுத்தவேண்டுமென்று சொல்லாமல், உங்களுக்குத் தகுதியாயிருக்குமென்றும், நீங்கள் கவலையில்லாமல் கர்த்தரைப் பற்றிக்கொண்டிருக்கவேண்டுமென்றும், உங்கள் சுயபிரயோஜனத்துக்காகவே சொல்லுகிறேன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ஆகிலும் ஒருவன் தன் புத்திரியின் கன்னிகைப்பருவம் கடந்துபோனதினாலே, அவள் விவாகம் பண்ணாமலிருப்பது அவளுக்குத் தகுதியல்லவென்றும், அவள் விவாகம்பண்ணுவது அவசியமென்றும் நினைத்தால், அவன் தன் மனதின்படி செய்யக்கடவன்; அது பாவமல்ல, விவாகம்பண்ணட்டும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ஆகிலும் ஒருவன் தன் புத்திரியின் கன்னிகைப்பருவம் கடந்துபோனதினாலே, அவள் விவாகம் பண்ணாமலிருப்பது அவளுக்குத் தகுதியல்லவென்றும், அவள் விவாகம்பண்ணுவது அவசியமென்றும் நினைத்தால், அவன் தன் மனதின்படி செய்யக்கடவன்; அது பாவமல்ல, விவாகம்பண்ணட்டும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ஆகிலும் ஒருவன் தன் புத்திரியின் கன்னிகைப்பருவம் கடந்துபோனதினாலே, அவள் விவாகம் பண்ணாமலிருப்பது அவளுக்குத் தகுதியல்லவென்றும், அவள் விவாகம்பண்ணுவது அவசியமென்றும் நினைத்தால், அவன் தன் மனதின்படி செய்யக்கடவன்; அது பாவமல்ல, விவாகம்பண்ணட்டும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ஆயினும் அதற்கு அவசியத்தைக்காணாமல், தன் இருதயத்திலே உறுதியுள்ளவனாயும், சுயசித்தத்தின்படி செய்ய அதிகாரமுள்ளவனாயுமிருந்து, தன் புத்திரியின் கன்னிப்பருவத்தைக் காக்கவேண்டுமென்று தன் இருதயத்தில் தீர்மானிக்கிறவன் நன்மைசெய்கிறான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ஆயினும் அதற்கு அவசியத்தைக்காணாமல், தன் இருதயத்திலே உறுதியுள்ளவனாயும், சுயசித்தத்தின்படி செய்ய அதிகாரமுள்ளவனாயுமிருந்து, தன் புத்திரியின் கன்னிப்பருவத்தைக் காக்கவேண்டுமென்று தன் இருதயத்தில் தீர்மானிக்கிறவன் நன்மைசெய்கி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454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ನೀವು ನನಗೆ ಬರೆದವುಗಳ ವಿಷಯ ವಾಗಿ--ಸ್ತ್ರೀಯನ್ನು ಮುಟ್ಟದಿರುವದು ಮನುಷ್ಯನಿಗೆ ಒಳ್ಳೇ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ಆದಾಗ್ಯೂ ಜಾರತ್ವಕ್ಕೆ ದೂರವಿರುವಂತೆ ಪ್ರತಿ ಮನುಷ್ಯನಿಗೆ ಅವನ ಸ್ವಂತ ಹೆಂಡತಿಯೂ ಪ್ರತಿ ಸ್ತ್ರೀಗೆ ಅವಳ ಸ್ವಂತ ಗಂಡ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ರ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ಗಂಡನು ಹೆಂಡತಿಗೆ ಸಲ್ಲತಕ್ಕದ್ದನ್ನು ಸಲ್ಲಿಸಲಿ, ಹಾಗೆಯೇ ಹೆಂಡತಿಯು ಗಂಡನಿಗೆ ಸಲ್ಲಿಸ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ಹೆಂಡತಿಗೆ ತನ್ನ ಸ್ವಂತ ದೇಹದ ಮೇಲೆ ಅಧಿಕಾರ ವಿಲ್ಲ; ಆದರೆ ಗಂಡನಿಗುಂಟು. ಹಾಗೆಯೇ ಪುರುಷನಿಗೆ ಸ್ವಂತ ದೇಹದ ಮೇಲ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ಧಿಕಾರವಿಲ್ಲ; ಆದರೆ ಹೆಂಡತಿಗುಂಟ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ಉಪವಾಸ ಮತ್ತು ಪ್ರಾರ್ಥನೆಗೆ ಮನಸ್ಸು ಕೊಡುವದಕ್ಕಾಗಿ ನೀವು ಪರಸ್ಪರ ಸಮ್ಮತಿ ಯಿಂದ ಸ್ವಲ್ಪಕಾಲ ಆಗಲಿರಬಹುದೇ ಹೊರತ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ಮಗೆ ದಮೆಯಿಲ್ಲದಿರುವದನ್ನು ನೋಡಿ ಸೈತಾನನು ನಿಮ್ಮನು ಶೋಧಿಸದಂತೆ ತಿರಿಗಿ ಕೂಡಿಕೊಳ್ಳ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ಹೀಗೆ ನಾನು ಅನುಮತಿಯಿಂದಲೇ ಮಾತನಾಡುತ್ತೇನೆ, ಆದರೆ ಆಜ್ಞೆಯ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ನಾನು ಇದ್ದಂತೆಯೇ ಎಲ್ಲರೂ ಇರ ಬೇಕೆಂದು ಇಚ್ಛಿಸುತ್ತೇನೆ. ಆದರೆ ಒಬ್ಬನು ಒಂದು ವಿಧದಲ್ಲಿ ಮತ್ತೊಬ್ಬನು ಇನ್ನೊ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ಧದಲ್ಲಿ ಹೀಗೆ ಪ್ರತಿಯೊಬ್ಬನು ದೇವರಿಂದ ಅವನಿಗೆ ತಕ್ಕ ವರವನ್ನು ಹೊಂದಿದವನಾಗ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ಮದುವೆಯಿಲ್ಲದವರನ್ನೂ ವಿಧವೆಯರನ್ನೂ ಕುರಿತು ನಾನು ಹೇಳುವದೇ ನಂದರೆ--ನಾನಿರುವಂತೆಯೇ ಇರುವದು ಅವರಿಗೆ ಒಳ್ಳೇದ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ಅವರು ದಮೆಯಿಲ್ಲದವರಾದರೆ ಮದುವೆ ಮಾಡಿಕೊಳ್ಳಲಿ; ತಾಪಪಡುವದಕ್ಕಿಂತ ಮದುವೆಮಾಡಿ ಕೊಳ್ಳುವದು ಉತ್ತಮ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ಮದುವೆ ಮಾಡಿಕೊಂಡಿರು ವವರಿಗೆ ನನ್ನ ಅಪ್ಪಣೆ ಮಾತ್ರವಲ್ಲದೆ ಕರ್ತನ ಅಪ್ಪಣೆ ಏನಂದರೆ--ಹೆಂಡತಿಯು ಗಂಡನನ್ನು ಬಿಟ್ಟ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ಗಲ ಬಾರ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ಒಂದು ವೇಳೆ ಅಗಲಿದರೂ ಮದುವೆ ಯಿಲ್ಲದೆ ಇರಬೇಕು, ಇಲ್ಲವೆ ಗಂಡನ ಸಂಗಡ ಸಮಾ ಧಾನವಾಗಬೇಕು; ಗಂಡನು ಹೆಂಡತಿಯನ್ನು ಬಿ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ಾರ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ಮಿಕ್ಕಾದವರ ವಿಷಯದಲ್ಲಿ ಕರ್ತನ ಮಾತು ಇಲ್ಲವಾದರೂ ನಾನು ಹೇಳುವದೇನಂದರೆ--ಒಬ್ಬ ಸಹೋದರನಿಗೆ ನಂಬಿಕೆಯಿಲ್ಲ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ೆಂಡತಿಯಿರಲಾಗಿ ಆಕೆಯು ಅವನೊಂದಿಗೆ ಇರುವದಕ್ಕೆ ಸಮ್ಮತಿಸದರೆ ಅವನು ಆಕೆಯನ್ನು ಬಿಡಬಾರ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ಒಬ್ಬ ಸ್ತ್ರೀಗೆ ನಂಬಿಕೆಯಿಲ್ಲದ ಗಂಡನಿರಲಾಗಿ ಅವನು ಆಕೆಯೊಂದಿಗೆ ಇರುವದಕ್ಕೆ ಸಮ್ಮತಿಸಿದರೆ ಆಕೆಯು ಅವನನ್ನು ಬಿ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ಾರ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ಯಾಕಂದರೆ ನಂಬಿಕೆಯಿಲ್ಲದ ಗಂಡನು ತನ್ನ ಹೆಂಡತಿಯಲ್ಲಿ ಶುದ್ಧನಾಗಿದ್ದಾನೆ; ನಂಬಿಕೆಯಿಲ್ಲದ ಹೆಂಡತಿಯು ತನ್ನ ಗಂಡನ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ಶುದ್ಧಳಾಗಿದ್ದಾಳೆ. ಹಾಗಲ್ಲ ದಿದ್ದರೆ ನಿಮ್ಮ ಮಕ್ಕಳು ಅಪವಿತ್ರರಾಗುತ್ತಿದ್ದರು; ಈಗಲಾದರೋ ಅವರು ಪವಿತ್ರರಾಗ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ಹಾಗಾದರೆ ಆಕೆಯನ್ನು ಮದುವೆ ಮಾಡಿಕೊಡು ವವನು ಒಳ್ಳೇದನ್ನು ಮಾಡುತ್ತಾನೆ. ಮದುವೆಮಾಡಿ ಕೊಡದೆ ಇರುವವನು ಇ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ಳ್ಳೇದನ್ನು ಮಾಡ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ಆದರೆ ನಂಬಿಕೆಯಿಲ್ಲದವನು ಅಗಲಬೇಕೆಂದಿದ್ದರೆ ಅಗಲಿ ಹೋಗಲಿ; ಇಂಥಾ ಸಂದರ್ಭಗಳಲ್ಲಿ ಸಹೋದರ ನಾಗಲಿ ಸಹೋದರಿಯಾಗ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ದ್ಧರಲ್ಲ, ಸಮಾಧಾನ ದಲ್ಲಿರಬೇಕೆಂದು ದೇವರು ನಮ್ಮನ್ನು ಕರೆದ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ಮದುವೆಯಾದವಳು ತನ್ನ ಗಂಡನು ಜೀವದಿಂದಿ ರುವ ತನಕ ಅವನಿಗೆ ಬದ್ಧಳಾಗಿದ್ದಾಳೆ; ಗಂಡನು ಸತ್ತಿದ್ದರೆ ಆಕೆಯ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ೇಕಾದವನನ್ನು ಮದುವೆ ಮಾಡಿಕೊಳ್ಳು ವದಕ್ಕೆ ಸ್ವತಂತ್ರಳಾಗಿದ್ದಾಳೆ; ಆದರೆ ಇದು ಕರ್ತನಲ್ಲಿ ಆಗತಕ್ಕದ್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ಓ ಹೆಂಡತಿಯೇ, ನಿನ್ನ ಗಂಡನನ್ನು ರಕ್ಷಿಸುವಿಯೋ ಏನೋ ನಿನಗೇನು ಗೊತ್ತು? ಓ ಗಂಡನೇ, ನಿನ್ನ ಹೆಂಡತಿಯ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ಕ್ಷಿಸುವಿಯೋ ಏನೋ ನಿನಗೇನು ಗೊತ್ತ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ದೇವರು ಒಬ್ಬೊಬ್ಬನಿಗೆ ಹೇಗೆ ಹಂಚಿಕೊಟ್ಟನೋ ಮತ್ತು ಕರ್ತನು ಒಬ್ಬೊಬ್ಬನನ್ನು ಹೇಗೆ ಕರೆದನೋ ಅದಕ್ಕೆ ತಕ್ಕಂತ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ಡೆಯಲಿ; ಹೀಗೆ ನಾನು ಎಲ್ಲಾ ಸಭೆಗಳಲ್ಲಿಯೂ ನೇಮಕಮಾಡ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ಆದರೂ ನನ್ನ ನಿರ್ಣಯಕ್ಕನುಸಾರ ಆಕೆಯು ಇದ್ದ ಹಾಗೆಯೇ ಇರುವದಾದರೆ ಆಕೆಯು ಭಾಗ್ಯವಂತಳು; ನನ್ನಲ್ಲಿ ದೇವರಾತ್ಮ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ದ್ದಾನೆಂದು ನಾನು ನೆನಸ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ಸುನ್ನತಿ ಯಲ್ಲಿದ್ದು ಕರೆಯಲ್ಪಟ್ಟವನು ಯಾವನಾದರೂ ಇದ್ದಾನೋ? ಅವನು ಸುನ್ನತಿ ಇಲ್ಲದವನಂತಾಗ ಬಾರದು; ಸುನ್ನತಿ ಇಲ್ಲ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ೆಯಲ್ಪಟ್ಟವನು ಯಾವ ನಾದರೂ ಇದ್ದಾನೋ? ಅವನು ಸುನ್ನತಿ ಮಾಡಿಸಿ ಕೊಳ್ಳಬಾರ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ಸುನ್ನತಿಯಾದರೂ ಏನೂ ಇಲ್ಲ, ಸುನ್ನತಿಯಾಗದ್ದಿದರೂ ಏನೂ ಇಲ್ಲ; ಆದರೆ ದೇವರ ಆಜ್ಞೆಗಳನ್ನು ಅನುಸರಿಸಿ ನಡೆಯುವದ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ಗ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ದೇವರು ಕರೆದಾಗ ಪ್ರತಿಯೊಬ್ಬನು ಯಾವ ಸ್ಥಿತಿಯಲ್ಲಿದ್ದನೋ ಆ ಸ್ಥಿತಿಯಲ್ಲಿಯೇ ಇರ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ಕರೆಯಲ್ಪಟ್ಟಾಗ ನೀನು ದಾಸನಾಗಿದ್ದೀಯೋ? ಅದಕ್ಕೆ ಚಿಂತಿಸಬೇಡ. ಆದರೆ ನೀನು ಸ್ವತಂತ್ರ ನಾಗುವದಾದರೆ ಅದು ಉತ್ತಮ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ಯಾವನು ದಾಸನಾಗಿದ್ದು ಕರ್ತನಿಂದ ಕರೆಯಲ್ಪಟ್ಟಿರುವನೋ ಅವನು ಕರ್ತನಿಂದ ಸ್ವತಂತ್ರನು; ಅದೇ ಪ್ರಕಾರ ಯಾವ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್ವತಂತ್ರನಾಗಿದ್ದು ಕರೆಯಲ್ಪಟ್ಟಿರುವನೋ ಅವನು ಕ್ರಿಸ್ತನಿಗೆ ದಾಸ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ನೀವು ಕ್ರಯಕ್ಕೆ ಕೊಳ್ಳಲ್ಪಟ್ಟವರು, ಮನುಷ್ಯರಿಗೆ ದಾಸರಾಗಬೇಡ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ಸಹೋದರರೇ, ಪ್ರತಿಯೊಬ್ಬನು ಕರೆಯಲ್ಪಟ್ಟಾಗ ಯಾವ ಸ್ಥಿತಿಯಲ್ಲಿದ್ದನೋ ಅದೇ ಸ್ಥಿತಿಯಲ್ಲಿ ದೇವರೊಂದ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ದ್ದುಕೊಂಡಿರ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7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ಕನ್ನಿಕೆಯರನ್ನು ಕುರಿತು ನನಗೆ ಕರ್ತನಿಂದ ಯಾವ ಆಜ್ಞೆಯೂ ಇಲ್ಲ; ಆದರೆ ನಂಬಿಗಸ್ತನಾಗಿರುವದಕ್ಕೆ ಕರ್ತನ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7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ುಣೆಯನ್ನು ಹೊಂದಿದವನಾಗಿ ನನ್ನ ನಿರ್ಣಯವನ್ನು ಹೇಳ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7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ಈಗಿನ ಕಷ್ಟದ ನಿಮಿತ್ತ ಹಾಗೆಯೇ ಇರುವದು ಒಳ್ಳೇದು; ಒಬ್ಬ ಮನುಷ್ಯನು ಇದ್ದ ಹಾಗೆಯೇ ಇರುವದು ಉತ್ತಮವೆಂದು ನಾ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7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ಭಾವಿಸ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7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ಹೆಂಡತಿಯನ್ನು ಕಟ್ಟಿಕೊಂಡಿ ದ್ದೀಯೋ? ಬಿಡುಗಡೆಗಾಗಿ ಪ್ರಯತ್ನಿಸಬೇಡ; ಹೆಂಡತಿಯನ್ನು ಬಿಟ್ಟವನಾಗಿದ್ದೀಯ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7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ೆಂಡತಿಗಾಗಿ ಪ್ರಯತ್ನಿಸಬೇಡ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7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ಒಂದು ವೇಳೆ ನೀನು ಮದುವೆ ಮಾಡಿಕೊಂಡರೂ ಪಾಪವಲ್ಲ. ಕನ್ನಿಕೆಯು ಮದುವೆ ಮಾಡಿಕೊಂಡರೂ ಪಾಪವಲ್ಲ. ಆದಾಗ್ಯೂ ಅಂಥ ವರ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7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ಶರೀರಸಂಬಂಧವಾಗಿ ಕಷ್ಟ ಸಂಭವಿಸುವದು; ಇದು ನಿಮಗೆ ಉಂಟಾಗಬಾರದೆಂದು ನನ್ನ ಅಪೇಕ್ಷ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7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ಆದರೆ ಸಹೋದರರೇ, ನಾನು ಹೇಳುವದೇ ನಂದರೆ--ಸಮಯವು ಸಂಕೋಚವಾದದ್ದರಿಂದ ಇನ್ನು ಮೇಲೆ ಹೆಂಡತಿಯುಳ್ಳವರು ಹೆಂಡತಿಯಿಲ್ಲದ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7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ಂತೆ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7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ಅಳುವವರು ಅಳದವರಂತೆಯೂ ಸಂತೋಷಪಡುವವರು ಸಂತೋಷಪಡದವ ರಂತೆಯೂ ಕೊಂಡುಕೊಳ್ಳುವವರು ಇಲ್ಲದವ ರಂತೆ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7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ಲೋಕವನ್ನು ಅನುಭೋಗಿಸುವವರು ಅದನ್ನು ದುರುಪಯೋಗ ಮಾಡದವರಂತೆಯೂ ಇರಬೇಕು; ಯಾಕಂದರೆ ಈ ಲೋಕದ ಆಡಂಬರ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7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ತಿಸಿಹೋಗುತ್ತ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7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ಆದರೆ ನೀವು ಚಿಂತೆಯಿಲ್ಲದವರಾಗಿರಬೇಕೆಂಬದು ನನ್ನ ಇಷ್ಟ. ಮದುವೆಯಿಲ್ಲದವನು ತಾನು ಕರ್ತನನ್ನು ಹೇಗೆ ಮೆಚ್ಚಿಸಬೇಕೆ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7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್ತನ ಕಾರ್ಯಗಳನ್ನು ಕುರಿತು ಚಿಂತಿಸ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7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ಮದುವೆ ಯಾದವನು ತನ್ನ ಹೆಂಡತಿಯನ್ನು ಹೇಗೆ ಮೆಚ್ಚಿಸ ಬೇಕೆಂದು ಪ್ರಪಂಚದವುಗಳನ್ನು ಕುರಿತು ಚಿಂತಿಸ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7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ಅದರಂತೆ ಮದುವೆಯಾದವಳಿಗೂ ಕನ್ನಿಕೆಗೂ ವ್ಯತ್ಯಾಸವುಂಟು; ಮದುವೆಯಾಗದವಳು ತಾನು ದೇಹಾತ್ಮಗಳಲ್ಲಿ ಪವಿತ್ರಳಾಗಿರಬೇಕೆ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7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್ತನ ಕಾರ್ಯಗಳನ್ನು ಕುರಿತು ಚಿಂತಿಸುತ್ತಾಳೆ; ಮದುವೆ ಯಾದವಳು ತನ್ನ ಗಂಡನನ್ನು ಹೇಗೆ ಮೆಚ್ಚಿಸಬೇಕೆ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7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ಪಂಚದವುಗಳನ್ನು ಕುರಿತ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7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ನಾನು ನಿಮಗೆ ಉರ್ಲುಹಾಕುವದಕ್ಕಾಗಿ ಅಲ್ಲ; ಆದರೆ ಯೋಗ್ಯವಾದದ್ದಕ್ಕಾಗಿಯೂ ನೀವು ಕರ್ತನಿಗೆ ದೃಢ ನಿಷ್ಠೆಯುಳ್ಳವರಾಗಿ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7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ರುವಂತೆ ನಿಮ್ಮ ಸ್ವಂತ ಹಿತಕ್ಕಾಗಿಯೇ ಹೇಳ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7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ಒಬ್ಬನು ತನ್ನ ಕನ್ನಿಕೆಗೆ ಮದುವೆಯಿಲ್ಲದಿರುವದು ಮರ್ಯಾದೆಯಲ್ಲವೆಂದು ಭಾವಿಸಿದರೆ ಮತ್ತು ಆಕೆಗೆ ಪ್ರಾಯ ಕಳೆದುಹೋಗ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7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್ತದಲ್ಲಾ, ಮದುವೆಯಾಗುವದು ಅವಶ್ಯವೆಂದು ಅವನಿಗೆ ಕಂಡರೆ ತನ್ನಿಷ್ಟದಂತೆ ಮಾಡಲಿ, ಅವನು ಪಾಪಮಾಡುವದಿಲ್ಲ, ಅ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7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ದುವೆಮಾಡಿ ಕೊಳ್ಳ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7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ಆದರೆ ಒಬ್ಬನು ದೃಢಚಿತ್ತನಾಗಿದ್ದು ಬಲವಂತವೇನೂ ಇಲ್ಲದೆ ತನ್ನಿಷ್ಟವನ್ನು ನಡಿಸುವದಕ್ಕೆ ಹಕ್ಕುಳ್ಳವನಾಗಿ ತ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7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ನ್ನಿಕೆಯನ್ನು ಮದುವೆಮಾಡಿ ಕೊಡುವದಿಲ್ಲವೆಂದು ತನ್ನ ಹೃದಯದಲ್ಲಿ ನಿರ್ಣಯಿಸಿ ಕೊಂಡರೆ ಅವನು ಹಾಗೆ ಮಾಡುವದು ಒಳ್ಳೇ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1">
  <a:themeElements>
    <a:clrScheme name="Theme4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2026-10-21T10:24:29Z</dcterms:created>
  <dcterms:modified xsi:type="dcterms:W3CDTF">2026-10-21T10:24:29Z</dcterms:modified>
  <dc:title>1 ಕೊರಿಂಥದವರಿಗೆ : 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