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presProps" Target="presProps.xml"/>
  <Relationship Id="rId49" Type="http://schemas.openxmlformats.org/officeDocument/2006/relationships/viewProps" Target="viewProps.xml"/>
  <Relationship Id="rId5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கர்த்தாவே, நீர் மீட்டுக்கொண்ட உமது ஜனமாகிய இஸ்ரவேலின்மேல் குற்றமில்லாத இரத்தப்பழியைச் சுமத்தாமல் உமது ஜனமாகிய இஸ்ரவேலின்மேல் கிருபையுள்ளவராயிரும் என்று சொல்வார்களாக; அப்பொழுது இரத்தப்பழி அவர்களுக்கு நிவிர்த்தியாகும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கர்த்தாவே, நீர் மீட்டுக்கொண்ட உமது ஜனமாகிய இஸ்ரவேலின்மேல் குற்றமில்லாத இரத்தப்பழியைச் சுமத்தாமல் உமது ஜனமாகிய இஸ்ரவேலின்மேல் கிருபையுள்ளவராயிரும் என்று சொல்வார்களாக; அப்பொழுது இரத்தப்பழி அவர்களுக்கு நிவிர்த்தியாகும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இப்படிக் கர்த்தரின் பார்வைக்குச் செம்மையானதை நீ செய்வாயாகில், குற்றமில்லாத இரத்தப்பழியை உன் நடுவிலிருந்து விலக்கிப்போடுவாய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இப்படிக் கர்த்தரின் பார்வைக்குச் செம்மையானதை நீ செய்வாயாகில், குற்றமில்லாத இரத்தப்பழியை உன் நடுவிலிருந்து விலக்கிப்போடுவாய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ீ உன் சத்துருக்களுக்கு எதிராக யுத்தத்திற்குப் புறப்பட்டு, உன் தேவனாகிய கர்த்தர் அவர்களை உன் கையில் ஒப்புக்கொடுக்கிறதினால், அவர்களைச் சிறைபிடித்துவந்து,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சிறைகளில் ரூபவதியான ஒரு ஸ்திரீயைக்கண்டு, அவளை விவாகம்பண்ண விரும்பி,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சிறைகளில் ரூபவதியான ஒரு ஸ்திரீயைக்கண்டு, அவளை விவாகம்பண்ண விரும்பி,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ளை உன் வீட்டிற்குள் அழைத்துக்கொண்டுபோவாயானால், அவள் தன் தலையைச் சிறைத்து, தன் நகங்களைக் களைந்து,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தன் சிறையிருப்பின் வஸ்திரத்தையும் நீக்கி, உன் வீட்டிலிருந்து, ஒரு மாதமட்டும் தன் தகப்பனையும் தாயையும் நினைத்துத் துக்கங்கொண்டாடக்கடவள்; அதன்பின்பு நீ அவளோடே சேர்ந்து, அவளுக்கு புருஷனாயிரு, அவள் உனக்கு மனைவியாயிருப்பா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தன் சிறையிருப்பின் வஸ்திரத்தையும் நீக்கி, உன் வீட்டிலிருந்து, ஒரு மாதமட்டும் தன் தகப்பனையும் தாயையும் நினைத்துத் துக்கங்கொண்டாடக்கடவள்; அதன்பின்பு நீ அவளோடே சேர்ந்து, அவளுக்கு புருஷனாயிரு, அவள் உனக்கு மனைவியாயிருப்பா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ள்மேல் உனக்குப் பிரியமில்லாமற்போனால், அவளை பணத்திற்கு விற்காமல் அவளைத் தன் இஷ்டப்படி போகவிடலாம்; நீ அவளைத் தாழ்மைப்படுத்தினபடியினால் அவளாலே ஆதாயம் பெறும்படி தேடவேண்டாம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ள்மேல் உனக்குப் பிரியமில்லாமற்போனால், அவளை பணத்திற்கு விற்காமல் அவளைத் தன் இஷ்டப்படி போகவிடலாம்; நீ அவளைத் தாழ்மைப்படுத்தினபடியினால் அவளாலே ஆதாயம் பெறும்படி தேடவேண்டாம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இரண்டு மனைவிகளையுடைய ஒருவன், ஒருத்தியின்மேல் விருப்பாயும் மற்றவள்மேல் வெறுப்பாயும் இருக்க, இருவரும் அவனுக்குப் பிள்ளைகளைப் பெற்றார்களேயாகில் முதற்பிறந்தவன் வெறுக்கப்பட்டவளின் புத்திரனானாலும்,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இரண்டு மனைவிகளையுடைய ஒருவன், ஒருத்தியின்மேல் விருப்பாயும் மற்றவள்மேல் வெறுப்பாயும் இருக்க, இருவரும் அவனுக்குப் பிள்ளைகளைப் பெற்றார்களேயாகில் முதற்பிறந்தவன் வெறுக்கப்பட்டவளின் புத்திரனானாலும்,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தகப்பன் தனக்கு உண்டான ஆஸ்தியைத் தன் பிள்ளைகளுக்குப் பங்கிடும்நாளில், வெறுக்கப்பட்டவளிடத்தில் பிறந்த முதற்பேறானவனுக்கு சேஷ்டபுத்திர சுதந்தரத்தை கொடுக்கவேண்டுமேயல்லாமல், விரும்பப்பட்டவளிடத்தில் பிறந்தவனுக்குக் கொடுக்கலாகாது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தகப்பன் தனக்கு உண்டான ஆஸ்தியைத் தன் பிள்ளைகளுக்குப் பங்கிடும்நாளில், வெறுக்கப்பட்டவளிடத்தில் பிறந்த முதற்பேறானவனுக்கு சேஷ்டபுத்திர சுதந்தரத்தை கொடுக்கவேண்டுமேயல்லாமல், விரும்பப்பட்டவளிடத்தில் பிறந்தவனுக்குக் கொடுக்கலாகாது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வெறுக்கப்பட்டவளிடத்தில் பிறந்தவனை சேஷ்டபுத்திரனாக அங்கிகரித்து, தனக்கு உண்டான ஆஸ்திகளிலெல்லாம் இரண்டு பங்கை அவனுக்குக் கொடுக்கவேண்டும்; அவன் தன் தகப்பனுடைய முதற்பலன், சேஷ்டபுத்திர சுதந்தரம் அவனுக்கே உரியது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வெறுக்கப்பட்டவளிடத்தில் பிறந்தவனை சேஷ்டபுத்திரனாக அங்கிகரித்து, தனக்கு உண்டான ஆஸ்திகளிலெல்லாம் இரண்டு பங்கை அவனுக்குக் கொடுக்கவேண்டும்; அவன் தன் தகப்பனுடைய முதற்பலன், சேஷ்டபுத்திர சுதந்தரம் அவனுக்கே உரியது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வெறுக்கப்பட்டவளிடத்தில் பிறந்தவனை சேஷ்டபுத்திரனாக அங்கிகரித்து, தனக்கு உண்டான ஆஸ்திகளிலெல்லாம் இரண்டு பங்கை அவனுக்குக் கொடுக்கவேண்டும்; அவன் தன் தகப்பனுடைய முதற்பலன், சேஷ்டபுத்திர சுதந்தரம் அவனுக்கே உரியது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தன் தகப்பன் சொல்லையும் தன் தாயின் சொல்லையும் கேளாமலும், அவர்களால் தண்டிக்கப்பட்டும், அவர்களுக்குக் கீழ்ப்படியாமலும் போகிற அடங்காத துஷ்டப்பிள்ளை ஒருவனுக்கு இருந்தால்,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தன் தகப்பன் சொல்லையும் தன் தாயின் சொல்லையும் கேளாமலும், அவர்களால் தண்டிக்கப்பட்டும், அவர்களுக்குக் கீழ்ப்படியாமலும் போகிற அடங்காத துஷ்டப்பிள்ளை ஒருவனுக்கு இருந்தால்,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வன் தகப்பனும் அவன் தாயும் அவனைப் பிடித்து, அவன் இருக்கும் பட்டணத்தின் மூப்பரிடத்துக்கும் அவ்விடத்து வாசலுக்கும் அவனைக் கொண்டுபோய்,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எங்கள் மகனாகிய இவன் அடங்காத துஷ்டனாயிருக்கிறான்; எங்கள் சொல்லைக் கேளான்; பெருந்தீனிக்காரனும் குடியனுமாயிருக்கிறான் என்று பட்டணத்ததின் மூப்பரோடே சொல்லுவார்களாக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எங்கள் மகனாகிய இவன் அடங்காத துஷ்டனாயிருக்கிறான்; எங்கள் சொல்லைக் கேளான்; பெருந்தீனிக்காரனும் குடியனுமாயிருக்கிறான் என்று பட்டணத்ததின் மூப்பரோடே சொல்லுவார்களாக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ப்பொழுது அவன் சாகும்படி அந்தப் பட்டணத்து மனிதரெல்லாம் அவன்மேல் கல்லெறியக்கடவர்கள்; இப்படியே தீமையை உன் நடுவிலிருந்து விலக்கிப்போடவேண்டும்; இஸ்ரவேலர் எல்லாரும் அதைக் கேட்டுப் பயப்படுவார்கள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ப்பொழுது அவன் சாகும்படி அந்தப் பட்டணத்து மனிதரெல்லாம் அவன்மேல் கல்லெறியக்கடவர்கள்; இப்படியே தீமையை உன் நடுவிலிருந்து விலக்கிப்போடவேண்டும்; இஸ்ரவேலர் எல்லாரும் அதைக் கேட்டுப் பயப்படுவார்கள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கொலைசெய்யப்பட ஒருவன்மேல் சாவுக்குப் பாத்திரமான பாவம் உண்டாயிருக்க, அவனைக் கொலைசெய்யும்படி மரத்திலே தூக்கிப்போடுவாயானால்,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கொலைசெய்யப்பட ஒருவன்மேல் சாவுக்குப் பாத்திரமான பாவம் உண்டாயிருக்க, அவனைக் கொலைசெய்யும்படி மரத்திலே தூக்கிப்போடுவாயானால்,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இரவிலே அவன் பிரேதம் மரத்திலே தொங்கலாகாது, அந்நாளிலேதானே அதை அடக்கம்பண்ணவேண்டும்; தூக்கிப்போடப்பட்டவன் தேவனால் சபிக்கப்பட்டவன்; ஆகையால் உன் தேவனாகிய கர்த்தர் உனக்குச் சுதந்தரமாகக் கொடுக்கும் உன் தேசத்தைத் தீட்டுப்படுத்தாயாக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இரவிலே அவன் பிரேதம் மரத்திலே தொங்கலாகாது, அந்நாளிலேதானே அதை அடக்கம்பண்ணவேண்டும்; தூக்கிப்போடப்பட்டவன் தேவனால் சபிக்கப்பட்டவன்; ஆகையால் உன் தேவனாகிய கர்த்தர் உனக்குச் சுதந்தரமாகக் கொடுக்கும் உன் தேசத்தைத் தீட்டுப்படுத்தாயாக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இரவிலே அவன் பிரேதம் மரத்திலே தொங்கலாகாது, அந்நாளிலேதானே அதை அடக்கம்பண்ணவேண்டும்; தூக்கிப்போடப்பட்டவன் தேவனால் சபிக்கப்பட்டவன்; ஆகையால் உன் தேவனாகிய கர்த்தர் உனக்குச் சுதந்தரமாகக் கொடுக்கும் உன் தேசத்தைத் தீட்டுப்படுத்தாயாக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உன் தேவனாகிய கர்த்தர் உனக்குச் சுதந்தரிக்கக் கொடுக்கும் தேசத்தில், கொலைசெய்யப்பட்டுக் கிடக்கிற ஒருவனை வெளியிலே கண்டு, அவனைக் கொன்றவன் இன்னான் என்று தெரியாதிருந்தால்,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உன் தேவனாகிய கர்த்தர் உனக்குச் சுதந்தரிக்கக் கொடுக்கும் தேசத்தில், கொலைசெய்யப்பட்டுக் கிடக்கிற ஒருவனை வெளியிலே கண்டு, அவனைக் கொன்றவன் இன்னான் என்று தெரியாதிருந்தால்,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உன் மூப்பரும் உன் நியாயாதிபதிகளும் புறப்பட்டுப்போய், கொலைசெய்யப்பட்டவனைச் சுற்றிலும் இருக்கும் பட்டணங்கள்மட்டும் அளப்பார்களாக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கொலைசெய்யப்பட்டவனுக்குச் சமீபமான பட்டணத்து மூப்பர், வேலையில்பண்படாததும் நுகத்தடியில் பிணைக்கப்படததுமான ஒரு கிடாரியைப் பிடித்து,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கொலைசெய்யப்பட்டவனுக்குச் சமீபமான பட்டணத்து மூப்பர், வேலையில்பண்படாததும் நுகத்தடியில் பிணைக்கப்படததுமான ஒரு கிடாரியைப் பிடித்து,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உழுது விதையாத தரிசான பள்ளத்தாக்கிலே அதைக் கொண்டுபோய், அந்தப் பள்ளத்தாக்கிலே அதின் தலையை வெட்டிப்போடக்கடவர்கள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உழுது விதையாத தரிசான பள்ளத்தாக்கிலே அதைக் கொண்டுபோய், அந்தப் பள்ளத்தாக்கிலே அதின் தலையை வெட்டிப்போடக்கடவர்கள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உன் தேவனாகிய கர்த்தர் தமக்கு ஆராதனை செய்யவும் கர்த்தருடைய நாமத்திலே ஆசீர்வதிக்கவும் லேவியின் குமாரராகிய ஆசாரியரைத் தெரிந்துகொண்டபடியால், அவர்களும் அத்தருணத்தில் வந்திருக்கவேண்டும்; அவர்கள் வாக்கின்படியே சகல வழக்கும் சகல காயச்சேதமும் தீர்க்கப்படவேண்டும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உன் தேவனாகிய கர்த்தர் தமக்கு ஆராதனை செய்யவும் கர்த்தருடைய நாமத்திலே ஆசீர்வதிக்கவும் லேவியின் குமாரராகிய ஆசாரியரைத் தெரிந்துகொண்டபடியால், அவர்களும் அத்தருணத்தில் வந்திருக்கவேண்டும்; அவர்கள் வாக்கின்படியே சகல வழக்கும் சகல காயச்சேதமும் தீர்க்கப்படவேண்டும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உன் தேவனாகிய கர்த்தர் தமக்கு ஆராதனை செய்யவும் கர்த்தருடைய நாமத்திலே ஆசீர்வதிக்கவும் லேவியின் குமாரராகிய ஆசாரியரைத் தெரிந்துகொண்டபடியால், அவர்களும் அத்தருணத்தில் வந்திருக்கவேண்டும்; அவர்கள் வாக்கின்படியே சகல வழக்கும் சகல காயச்சேதமும் தீர்க்கப்படவேண்டும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கொலைசெய்யப்பட்டவனுக்குச் சமீபமான பட்டணத்தின் மூப்பர் எல்லாரும் பள்ளத்தாக்கிலே தலை வெட்டப்பட்ட கிடாரியின்மேல் தங்கள் கைகளைக் கழுவி: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கொலைசெய்யப்பட்டவனுக்குச் சமீபமான பட்டணத்தின் மூப்பர் எல்லாரும் பள்ளத்தாக்கிலே தலை வெட்டப்பட்ட கிடாரியின்மேல் தங்கள் கைகளைக் கழுவி: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எங்கள் கைகள் அந்த இரத்தத்தைச் சிந்தினதும் இல்லை, எங்கள் கண்கள் அதைக் கண்டதும் இல்லை;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7576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21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હે યહોવા, તમે જેમને ગુલામીમાંથી મુકિત અપાવી છે તમાંરા પોતાના ઇસ્રાએલી બંધુઓને માંફ કરો, અને 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21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િદોર્ષના ખૂનના દોષમાંથી તેમને મુકત કરો.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21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આ રીતે યહોવાએ જે નિયમ ઠરાવ્યો છે તેને અનુસરીને યહોવાની નજરમાં જે ન્યાય છે તે કરશો તો તમ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21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િદોર્ષના ખૂનના દોષમાંથી મુકત થશ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21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“જયારે તમે યુદ્ધમાં જાઓ અને તમાંરા યહોવા દેવ તમાંરા દુશ્મનોને તમાંરા કબ્જે કરાવ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21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તેઓમાંના કેટલાકને તમે કેદ કરી અને એ કેદીઓની કોઈ રૂપાળી સ્ત્રી તમાંરી નજરે પડે અને તમને ગમી જા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21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ને તમાંરે તેની સાથે પરણવું હોય તો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21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તમાંરે તેને તમાંરે ઘેર લઈ આવવી, ત્યાં તે પોતાનું માંથું મુંડાવે અને પોતાના નખ લેવડાવ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21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અને બંદીવાન થઈ ત્યારે જે વસ્ત્રો પહેર્યાં હોય તે બદલી નાખે; ત્યારબાદ તે તમાંરા ઘરમાં રહે અને એ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21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ાંસ સુધી તેના માંતાપિતા માંટે શોક કરે. પછી તમે તેની સાથે પરણી શકો, તેને પત્ની માંની તેની પાસે જવ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2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પછી જયારે તે તમને ન ગમે તો તમાંરે તેને મુકત કરી દેવી. પરંતુ તમાંરે તેને વેચવી કે ગુલામ તરીક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21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ાખવી નહિ, કારણ કે તમે તેની આબરૂ લીધી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21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“જો કોઈ પુરૂષને બે પત્નીઓ હોય, એક માંનીતી અને બીજી અણમાંનીતી, અને તે બંનેને પુત્ર જન્મે, અ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21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ણમાંનીતી પત્નીનો પુત્ર મોટો હોય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21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અને પછી જયારે પુત્રો વચ્ચે મિલકત વહેંચવાનો વખત આવે ત્યારે તેણે અણમાંનીતી પત્નીનો પુત્ર જે એન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21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ાચો મોટો પુત્ર છે તેની અવગણના કરીને માંનીતી પત્નીના પુત્રને મોટો પુત્ર ગણવો નહ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21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તેણે અણમાંનીતી સ્ત્રીના પુત્રના મોટા પુત્ર તરીકેના અધિકારો માંન્ય રાખવા તથા પોતાની બધ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21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િલકતમાંથી તેને બમણો ભાગ આપવો, કારણ, તે તેના પ્રથમ ખોળાનો પુત્ર છે, અને જયેષ્ઠ પુત્ર તરીકેનો અધિકા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21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નો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21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“જો કોઈ વ્યકિતનો પુત્ર જીદ્દી અને બંડખોર હોય, અને માંતાપિતાની અવજ્ઞા કરતો હોય, અને શિક્ષા કરવ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21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છતાં ગણકારતો ના હોય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21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તો તેનાં માંતાપિતાએ તેને પકડીને ગામના ચોરામાં ગામના વડીલો આગળ રજૂ કરવ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21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અને તેમને કહેવું કે, ‘અમાંરો પુત્ર અમાંરા કહ્યામાં નથી, જીદ્દી અને બળવાખોર છે, તે લાલચુ અ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21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િયક્કડ છે, તે કાબૂ બહાર ચાલ્યો ગયો છે.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21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પછી તે ગામના બધા લોકોએ તેને ઇટાળી કરીને માંરી નાખવો. અને આ રીતે તમાંરે તમાંરી વચ્ચેથી એ અનિષ્ટ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21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દૂર કરવું. પછી સર્વ ઇસ્રાએલીઓ આ જાણશે અને ગભરાઇને ચાલ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21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“જો કોઈ વ્યકિત અપરાધ કરે જે તેના પર મૃત્યુ દંડ લાવે અને તે મરી જાય ત્યારે તમાંરે તેના શરીરને કો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21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વૃક્ષની ડાળીએ લટકાવવ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21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પરંતુ તેના મૃતદેહને રાત્રિ સમયે લટકતો ન રાખવો, તે જ દિવસે તેને દાટી દેવો, કારણ કે વૃક્ષ પ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21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ટકાવેલા માંણસ દેવથી શ્રાપિત થાય છે, જે ભૂમિ તમાંરા દેવ યહોવા તમને આપી રહ્યા છે તેને તમાંરે અશુદ્વ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21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રવી નહ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21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“વચન અનુસાર તમાંરા દેવ યહોવા તમને જે દેશનો કબજો સોંપી રહ્યા છે ત્યાં કોઈનું ખૂન થયું હોય અને તેન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21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ાશ ખુલ્લા ખેતરમાં મળી આવે અને એનો માંરનાર કોણ છે એની ખબર ના હોય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21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તો તમાંરા આગેવાનો અને ન્યાયાધીશો તે લાશથી આસપાસના નગરોનું અંતર માંપ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21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અને કયું નજીક છે તે નક્કી કરે. ત્યારબાદ તે નગરના વડીલો એ એવી ગાય લાવવી કે જેણે ખેતરમાં કામ કર્યુ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21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થી અને કદી ઝૂંસરીએ જોડાઇ ના હોય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21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અને તેઓએ તેને જયાં કદી વાવણી કે ખેડાણ ના થયું હોય તેવી ખીણમાં લઇ જવી, વહેતા જળના વહેળામાં તેને લ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21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જાય અને તેની ડોક ત્યાં ભાંગી નાખવ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21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પછી લેવીવંશી યાજકોએ આગળ આવવું; કારણ, તમાંરા દેવ યહોવાએ તેમને પોતાની સેવા કરવા માંટે તથા યહોવાન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21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ામે આશીર્વાદ આપવા પસંદ કરેલા છે, તથા બધા જ ઝઘડાઓ તથા માંરામાંરીના બનાવોનો તેમની આજ્ઞા પ્રમાંણ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21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ચુકાદો આપવાનો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21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ત્યારબાદ લાશની સૌથી નજીકના ગામના વડીલો તે ગાય પર પોતાના હાથ ધોઈ નાખે,કે જેની ડોક ખીણમાં તેમણ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21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ભંાગી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21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અને પ્રતિજ્ઞાપૂર્વક જાહેર કરે કે, ‘અમાંરે હાથે આ લોહી રેડાયું નહોતું તેમ અમે એના સાક્ષી પણ નહોત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21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7">
  <a:themeElements>
    <a:clrScheme name="Theme7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2026-10-20T01:24:49Z</dcterms:created>
  <dcterms:modified xsi:type="dcterms:W3CDTF">2026-10-20T01:24:49Z</dcterms:modified>
  <dc:title>પુનર્નિયમ : 21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