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ாமேக்கு இரண்டு ஸ்திரீகளை விவாகம்பண்ணினான்; ஒருத்திக்கு ஆதாள் என்று பேர், மற்றொருத்திக்குச் சில்லாள் என்று பே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ாள் யாபாலைப் பெற்றாள்; அவன் கூடாரங்களில் வாசம்பண்ணுகிறவர்களுக்கும் மந்தை மேய்க்கிறவர்களுக்கும் தகப்பன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சகோதரனுடைய பேர் யூபால்; அவன் கின்னரக்காரர் நாகசுரக்காரர் யாவருக்கும் தகப்பனா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ல்லாளும் தூபால் காயீனைப் பெற்றாள்; அவன் பித்தளை இரும்பு முதலியவற்றின் தொழிலாளர் யாவருக்கும் ஆசாரியனானான்; தூபால் காயீனுடைய சகோதரி நாம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ல்லாளும் தூபால் காயீனைப் பெற்றாள்; அவன் பித்தளை இரும்பு முதலியவற்றின் தொழிலாளர் யாவருக்கும் ஆசாரியனானான்; தூபால் காயீனுடைய சகோதரி நாம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ாமேக்கு தன் மனைவிகளைப் பார்த்து: ஆதாளே, சில்லாளே, நான் சொல்வதைக் கேளுங்கள்; லாமேக்கின் மனைவிகளே, என் சத்தத்துக்குச் செவிகொடுங்கள்; எனக்குக் காயமுண்டாக ஒரு மனுஷனைக் கொன்றேன்; எனக்குத் தழும்புண்டாக ஒரு வாலிபனைக் கொலை செய்தேன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ாமேக்கு தன் மனைவிகளைப் பார்த்து: ஆதாளே, சில்லாளே, நான் சொல்வதைக் கேளுங்கள்; லாமேக்கின் மனைவிகளே, என் சத்தத்துக்குச் செவிகொடுங்கள்; எனக்குக் காயமுண்டாக ஒரு மனுஷனைக் கொன்றேன்; எனக்குத் தழும்புண்டாக ஒரு வாலிபனைக் கொலை செய்தேன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ாமேக்கு தன் மனைவிகளைப் பார்த்து: ஆதாளே, சில்லாளே, நான் சொல்வதைக் கேளுங்கள்; லாமேக்கின் மனைவிகளே, என் சத்தத்துக்குச் செவிகொடுங்கள்; எனக்குக் காயமுண்டாக ஒரு மனுஷனைக் கொன்றேன்; எனக்குத் தழும்புண்டாக ஒரு வாலிபனைக் கொலை செய்தேன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யீனுக்காக ஏழுபழி சுமருமானால், லாமேக்குக்காக எழுபத்தேழு பழி சுமர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யீனுக்காக ஏழுபழி சுமருமானால், லாமேக்குக்காக எழுபத்தேழு பழி சுமர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ஆதாம் தன் மனைவியை அறிந்தான்; அவள் ஒரு குமாரனைப் பெற்று: காயீன் கொலைசெய்த ஆபேலுக்குப் பதிலாக, தேவன் எனக்கு வேறொரு புத்திரனைக் கொடுத்தார் என்று சொல்லி, அவனுக்கு சேத் என்று பேரிட்ட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ஆதாம் தன் மனைவியை அறிந்தான்; அவள் ஒரு குமாரனைப் பெற்று: காயீன் கொலைசெய்த ஆபேலுக்குப் பதிலாக, தேவன் எனக்கு வேறொரு புத்திரனைக் கொடுத்தார் என்று சொல்லி, அவனுக்கு சேத் என்று பேரிட்ட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ஆதாம் தன் மனைவியை அறிந்தான்; அவள் ஒரு குமாரனைப் பெற்று: காயீன் கொலைசெய்த ஆபேலுக்குப் பதிலாக, தேவன் எனக்கு வேறொரு புத்திரனைக் கொடுத்தார் என்று சொல்லி, அவனுக்கு சேத் என்று பேரிட்ட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ேத்துக்கும் ஒரு குமாரன் பிறந்தான்; அவனுக்கு ஏனோஸ் என்று பேரிட்டான்; அப்பொழுது மனுஷர் கர்த்தருடைய நாமத்தைத் தொழுதுகொள்ள ஆரம்ப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ேத்துக்கும் ஒரு குமாரன் பிறந்தான்; அவனுக்கு ஏனோஸ் என்று பேரிட்டான்; அப்பொழுது மனுஷர் கர்த்தருடைய நாமத்தைத் தொழுதுகொள்ள ஆரம்ப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் தன் மனைவியாகிய ஏவாளை அறிந்தான்; அவள் கர்ப்பவதியாகி, காயீனைப் பெற்று, கர்த்தரால் ஒரு மனுஷனைப் பெற்றேன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் தன் மனைவியாகிய ஏவாளை அறிந்தான்; அவள் கர்ப்பவதியாகி, காயீனைப் பெற்று, கர்த்தரால் ஒரு மனுஷனைப் பெற்றேன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அவனுடைய சகோதரனாகிய ஆபேலைப் பெற்றாள்; ஆபேல் ஆடுகளை மேய்க்கிறவனானான், காயீன் நிலத்தைப் பயிரிடுகிறவனா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அவனுடைய சகோதரனாகிய ஆபேலைப் பெற்றாள்; ஆபேல் ஆடுகளை மேய்க்கிறவனானான், காயீன் நிலத்தைப் பயிரிடுகிறவனா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நாள் சென்றபின்பு, காயீன் நிலத்தின் கனிகளைக் கர்த்தருக்குக் காணிக்கையாகக் கொண்டுவ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நாள் சென்றபின்பு, காயீன் நிலத்தின் கனிகளைக் கர்த்தருக்குக் காணிக்கையாகக் கொண்டுவ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ேலும் தன் மந்தையின் தலையீற்றுகளிலும் அவைகளின் கொழுமையானவைகளிலும் சிலவற்றைக் கொண்டுவந்தான். ஆபேலையும் அவன் காணிக்கையையும் கர்த்தர் அங்கிகரி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ேலும் தன் மந்தையின் தலையீற்றுகளிலும் அவைகளின் கொழுமையானவைகளிலும் சிலவற்றைக் கொண்டுவந்தான். ஆபேலையும் அவன் காணிக்கையையும் கர்த்தர் அங்கிகரி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யீனையும் அவன் காணிக்கையையும் அவர் அங்கிகரிக்கவில்லை. அப்பொழுது காயீனுக்கு மிகவும் எரிச்சல் உண்டாகி, அவன் முகநாடி வேறு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காயீனை நோக்கி: உனக்கு ஏன் எரிச்சல் உண்டாயிற்று? உன் முகநாடி ஏன் வேறுபட்டது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நன்மை செய்தால் மேன்மை இல்லையோ? நீ நன்மைசெய்யாதிருந்தால் பாவம் வாசற்படியில் படுத்திருக்கும்; அவன் ஆசை உன்னைப் பற்றியிருக்கும், நீ அவனை ஆண்டுகொள்ளுவாய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நன்மை செய்தால் மேன்மை இல்லையோ? நீ நன்மைசெய்யாதிருந்தால் பாவம் வாசற்படியில் படுத்திருக்கும்; அவன் ஆசை உன்னைப் பற்றியிருக்கும், நீ அவனை ஆண்டுகொள்ளுவாய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நன்மை செய்தால் மேன்மை இல்லையோ? நீ நன்மைசெய்யாதிருந்தால் பாவம் வாசற்படியில் படுத்திருக்கும்; அவன் ஆசை உன்னைப் பற்றியிருக்கும், நீ அவனை ஆண்டுகொள்ளுவாய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யீன் தன் சகோதரனாகிய ஆபேலோடே பேசினான்; அவர்கள் வயல் வெளியில் இருக்கும் சமயத்தில், காயீன் தன் சகோதரனாகிய ஆபேலுக்கு விரோதமாய் எழும்பி, அவனைக் கொலைசெய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யீன் தன் சகோதரனாகிய ஆபேலோடே பேசினான்; அவர்கள் வயல் வெளியில் இருக்கும் சமயத்தில், காயீன் தன் சகோதரனாகிய ஆபேலுக்கு விரோதமாய் எழும்பி, அவனைக் கொலைசெய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காயீனை நோக்கி: உன் சகோதரனாகிய ஆபேல் எங்கே என்றார்; அதற்கு அவன்: நான் அறியேன்; என் சகோதரனுக்கு நான் காவலாளியோ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காயீனை நோக்கி: உன் சகோதரனாகிய ஆபேல் எங்கே என்றார்; அதற்கு அவன்: நான் அறியேன்; என் சகோதரனுக்கு நான் காவலாளியோ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என்ன செய்தாய்? உன் சகோதரனுடைய இரத்தத்தின் சத்தம் பூமியிலிருந்து என்னை நோக்கிக் கூப்பிடு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 உன் சகோதரனுடைய இரத்தத்தை உன் கையிலே வாங்கிக்கொள்ளத் தன் வாயைத் திறந்த இந்தப் பூமியில் நீ சபிக்கப்பட்டிருப்ப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 உன் சகோதரனுடைய இரத்தத்தை உன் கையிலே வாங்கிக்கொள்ளத் தன் வாயைத் திறந்த இந்தப் பூமியில் நீ சபிக்கப்பட்டிருப்ப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நிலத்தைப் பயிரிடும்போது, அது தன் பலனை இனி உனக்குக் கொடாது; நீ பூமியில் நிலையற்று அலைகிறவனாயிருப்பாய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நிலத்தைப் பயிரிடும்போது, அது தன் பலனை இனி உனக்குக் கொடாது; நீ பூமியில் நிலையற்று அலைகிறவனாயிருப்பாய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ாயீன் கர்த்தரை நோக்கி: எனக்கு இட்ட தண்டனை என்னால் சகிக்கமுடியா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என்னை இந்தத் தேசத்திலிருந்து துரத்திவிடுகிறீர்; நான் உமது சமுகத்துக்கு விலகி மறைந்து, பூமியில் நிலையற்று அலைகிறவனாயிருப்பேன்; என்னைக் கண்டுபிடிக்கிறவன் எவனும் என்னைக் கொன்றுபோடுவானே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என்னை இந்தத் தேசத்திலிருந்து துரத்திவிடுகிறீர்; நான் உமது சமுகத்துக்கு விலகி மறைந்து, பூமியில் நிலையற்று அலைகிறவனாயிருப்பேன்; என்னைக் கண்டுபிடிக்கிறவன் எவனும் என்னைக் கொன்றுபோடுவானே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என்னை இந்தத் தேசத்திலிருந்து துரத்திவிடுகிறீர்; நான் உமது சமுகத்துக்கு விலகி மறைந்து, பூமியில் நிலையற்று அலைகிறவனாயிருப்பேன்; என்னைக் கண்டுபிடிக்கிறவன் எவனும் என்னைக் கொன்றுபோடுவானே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 நோக்கி: காயீனைக் கொல்லுகிற எவன் மேலும் ஏழு பழி சுமரும் என்று சொல்லி; காயீனைக் கண்டுபிடிக்கிறவன் எவனும் அவனைக் கொன்றுபோடாதபடிக்குக் கர்த்தர் அவன்மேல் ஒரு அடையாளத்தைப் போட்ட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 நோக்கி: காயீனைக் கொல்லுகிற எவன் மேலும் ஏழு பழி சுமரும் என்று சொல்லி; காயீனைக் கண்டுபிடிக்கிறவன் எவனும் அவனைக் கொன்றுபோடாதபடிக்குக் கர்த்தர் அவன்மேல் ஒரு அடையாளத்தைப் போட்ட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 நோக்கி: காயீனைக் கொல்லுகிற எவன் மேலும் ஏழு பழி சுமரும் என்று சொல்லி; காயீனைக் கண்டுபிடிக்கிறவன் எவனும் அவனைக் கொன்றுபோடாதபடிக்குக் கர்த்தர் அவன்மேல் ஒரு அடையாளத்தைப் போட்ட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காயீன் கர்த்தருடைய சந்நிதியைவிட்டுப் புறப்பட்டு, ஏதேனுக்குக் கிழக்கான நோத் என்னும் தேசத்தில் குடிய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யீன் தன் மனைவியை அறிந்தான்; அவள் கர்ப்பவதியாகி, ஏனோக்கைப் பெற்றாள்; அப்பொழுது அவன் ஒரு பட்டணத்தைக் கட்டி, அந்தப் பட்டணத்துக்குத் தன் குமாரனாகிய எனோக்கின் பேரை இ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யீன் தன் மனைவியை அறிந்தான்; அவள் கர்ப்பவதியாகி, ஏனோக்கைப் பெற்றாள்; அப்பொழுது அவன் ஒரு பட்டணத்தைக் கட்டி, அந்தப் பட்டணத்துக்குத் தன் குமாரனாகிய எனோக்கின் பேரை இ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ோக்குக்கு ஈராத் பிறந்தான்; ஈராத் மெகுயவேலைப் பெற்றான்; மெகுயவேல் மெத்தூசவேலைப் பெற்றான்; மெத்தூசவேல் லாமேக்கைப் பெற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લામેખે બે સ્ત્રીઓ સાથે લગ્ન કર્યા. એક પત્નીનું નામ આદાહ અને બીજીનું નામ સિલ્લાહ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દાહે યાબાલને જન્મ આપ્યો. જેઓ તંબુઓમાં રહે છે અને પશુપાલન કરે છે તેઓના તે પિ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દાહનો બીજો પુત્ર યૂબાલ પણ હતો. યૂબાલ યાબાલનો ભાઈ હતો. વીણા અને વાંસળી વગાડનારાઓનો તે પિતા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સિલ્લાહે તૂબાલ-કાઈનને જન્મ આપ્યો. તે કાંસાંનાં અને લોખંડનાં બધી જ જાતનાં ઓજારો બનાવનારાઓનો પિ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તૂબાલ-કાઈનની બહેનનું નામ નાઅમાંહ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લામેખે પોતાની પત્નીઓને કહ્યું:“આદાહ અને સિલ્લાહ, માંરી વાત સાંભળો. હે લામેખની પત્નીઓ માંર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વું પડે છે તે કાળજીપૂર્વક સાંભળો. મને દુ:ખ પહોંચાડનાર એક માંણસને, મેં માંરી નાખ્યો છે.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તાં એક છોકરાને મેં માંરી નાખ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કાઈનની હત્યાનો દંડ ઘણો ભારે હતો. તેથી માંરી હત્યાનો દંડ પણ તેનાથી વધારેને વધારે ભારે હશે.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ઇનનું વેર સાતગણું લેવાશે, તો લામેખનું જરૂર સિત્તોતેરગણું લેવ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આદમે હવા સાથે ફરીવાર જાતિય સંબંધ બાંધ્યો અને હવાએ બીજા એક પુત્રને જન્મ આપ્યો. તેઓએ તે બાળક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 ‘શેથ’ પાડયું. હવાએ કહ્યું, “દેવે મને બીજો પુત્ર આપ્યો છે. કાઈને હાબેલને માંરી નાખ્યો પરંતુ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શેથ’ માંરી પાસ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શેથ’ને પણ એક પુત્ર હતો. એનું નામ ‘અનોશ’ હતું. તે સમયે, લોકોએ યહોવાને પ્રાર્થના કરવાનું શર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દમ અને તેની પત્ની હવા વચ્ચે જાતિય સંબંધ થયો અને તે ગર્ભવતી થઈ અને એક બાળકને જન્મ આપ્યો. જ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 તેઓએ ‘કાઈન’ રાખ્યું. હવાએ કહ્યું, “યહોવાની સહાયથી મને પુત્ર મળ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 પછી હવાએ બીજા બાળકને જન્મ આપ્યો. તે બાળક ‘કાઈન’નો ભાઈ હાબેલ હતો. હાબેલ ભરવાડ બન્યો અને કાઈ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ડૂત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ાકના સમયે કાઈન યહોવા પાસે એક અર્પણ લાવ્યો, પોતાની જમીનમાં પેદા કરેલા અનાજમાંથી થોડું અનાજ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્યો. પરંતુ હાબેલ પોતાનાં ઘેટા અને બકરાના સમૂહમાંથી થોડા પ્રાણીઓ લ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ાબેલ પોતાના સૌથી શ્રેષ્ઠ ઘેટાં અને બકરાંનાં પહેલાં બચ્ચાં તેમની ચરબી સાથે લાવ્યો.યહોવાએ હાબ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ા અર્પણોનો સ્વીકાર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યહોવાએ કાઈન તથા તેના અર્પણનો અસ્વીકાર કર્યો તેથી કાઈન ખૂબ ગુસ્સે થયો અને દુ:ખી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એ કાઈનને પૂછયું, “તું કેમ રોષે ભરાયો છે? તારું મોંઢું ઉતરેલું કેમ દેખાય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ો તું સારાં કામ કરીશ, તો માંરી નજરમાં તું યોગ્ય ઠરીશ. અને પછી હું તારો સ્વીકાર કરીશ. પરંતુ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ખરાબ કામ કરીશ તો તે પાપ તારા જીવનમાં રહેશે. તારાં પાપો તને તેના વશમાં રાખવા ઈચ્છશે પરંતુ ત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ં પાપોને તારા પોતાના વશમાં રાખવા 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ાઈને પોતાના ભાઈ હાબેલને કહ્યું, “ચાલો, આપણે બહાર મેદાનમાં જઈએ.” તેથી કાઈન અને હાબેલ મેદા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. અને પછી કાઈને પોતાના ભાઈ પર હુમલો કર્યો અને તેની હત્ય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યહોવાએ કાઈનને પૂછયું, “તારો ભાઈ હાબેલ કયાં છે?”કાઈને જવાબ આપ્યો, “હું નથી જાણતો, શું એ માં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મ છે કે, હું માંરા ભાઈની ચોકી કરું, ને સંભાળ રાખ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યહોવાએ કહ્યું, “તેં આ શું કર્યું? તારા ભાઈનું લોહી ધરતીમાંથી મને પોકાર આપતા અવાજ જેવ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ં તારા પોતાના ભાઈની હત્યા કરી છે. અને હવે તારા ભાઈનું રકત તારા હાથથી લેવાને જે ધરતીએ પોત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ં ખોલ્યું છે, તેથી હવે હું આ ભૂમિને ખરાબ કરવાવાળી વસ્તુઓ હું ઉત્પન્ન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ભૂતકાળમાં તેં વાવણી કરી હતી અને તે મોટા પ્રમાંણમાં ઊગી હતી. પરંતુ હવે તું એ જમીનને ખેડીશ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તને પાક નહિ આપે; તારે પૃથ્વી પર રઝળતાં રખડતાં ફરવું 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ે કાઈને કહ્યું, “આ સજા સહન કરવી તે માંરા ગજા બહારન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મે મને આજે જમીનને ખેડવામાંથી હાંકી કાઢયો છે. એટલે માંરે તમાંરી આગળથી સંતાતા ફરવું પડશે, માંર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મિ પર રઝળતા રખડતાં ફરવું પડશે. અને પૃથ્વી પર માંરો વિનાશ થશે. અને જો કોઈ મનુષ્ય મને મળશે તો ત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નાખ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રે યહોવાએ કાઈનને કહ્યું, “હું એમ થવા દઈશ નહિ. જો કોઈ તને માંરશે તો હું તે માંણસને સાતગણી કડ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ક્ષા કરીશ.” પછી યહોવાએ કાઈન પર એક નિશાન બનાવ્યું. એ નિશાન એમ દર્શાવતું હતું કે, કાઈનને કોઈ માં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કાઈન યહોવા પાસેથી ચાલ્યો ગયો. અને એદનની પૂર્વમાં આવેલા નોદની ભૂમિમાં રહે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ાઈને પોતાની પત્ની સાથે શારીરિક સંબંધ કર્યો જેથી તે ગર્ભવતી થઈ અને તેણે હનોખ નામના બાળકને જન્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. કાઈને એક શહેર વસાવ્યું અને પોતાના પુત્રના નામ પરથી તેનું નામ હનોખ પ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નોખથી ઇરાદ જન્મ્યો અને ઇરાદથી મહૂયાએલ જન્મ્યો. મહૂયાએલથી મથૂશાએલ અને મથૂશાએલથી લામેખ જન્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2026-10-20T02:46:07Z</dcterms:created>
  <dcterms:modified xsi:type="dcterms:W3CDTF">2026-10-20T02:46:07Z</dcterms:modified>
  <dc:title>ઉત્પત્તિ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