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யூதர் தங்கள் பகைஞருக்குச் சரிக்குச் சரிக்கட்டும்படி நியமித்த அன்றையதினத்தில் ஆயத்தமாயிருக்கவேண்டுமென்று அந்தந்த நாட்டிலுள்ள சகல ஜனங்களுக்கும் கூறப்படுகிறதற்காகக் கொடுக்கப்பட்ட கட்டளையின் நகல் இதுவே; இது ஒவ்வொரு நாட்டிலும் பிரசித்தம்பண்ணப்பட்ட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வேகமான ஒட்டகங்கள்மேலும், கோவேறு கழுதைகள்மேலும் ஏறின அஞ்சற்காரர் ராஜாவின் வார்த்தையினாலே ஏவப்பட்டு, தீவிரத்தோடே புறப்பட்டுப்போனார்கள்; அந்தக் கட்டளை சூசான் அரமனையில் கொடுக்கப்பட்ட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மொர்தெகாய் இளநீலமும் வெள்ளையுமான ராஜவஸ்திரமும், பெரிய பொன்முடியும், பட்டும் இரத்தாம்பரமும் அணிந்தவனாய் ராஜாவினிடத்திலிருந்து புறப்பட்டான்; சூசான்நகரம் ஆர்ப்பரித்து மகிழ்ந்திருந்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வ்விதமாய் யூதருக்கு வெளிச்சமும், மகிழ்ச்சியும், களிப்பும், கனமுமுண்டாயிற்று.]]></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ராஜாவின் வார்த்தையும் அவனுடைய கட்டளையும் போய்ச்சேர்ந்த எல்லா நாடுகளிலும், எல்லாப் பட்டணங்களிலும், யூதருக்குள்ளே அது மகிழ்ச்சியும், களிப்பும், விருந்துண்டு கொண்டாடும் நல்ல நாளுமாயிருந்தது; யூதருக்குப் பயப்படுகிறபயம் தேசத்து ஜனங்களைப் பிடித்ததினால், அவர்களில் அநேகர் யூதமார்க்கத்தில் அமைந்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ன்றையதினம் அகாஸ்வேரு ராஜா யூதரின் சத்துருவாயிருந்த ஆமானின் வீட்டை ராஜாத்தியாகிய எஸ்தருக்குக் கொடுத்தான்; மொர்தெகாய் ராஜசமுகத்தில் வந்தான்; அவன் தனக்கு இன்ன உறவு என்று எஸ்தர் அறிவித்திருந்தா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 ஆமானின் கையிலிருந்து வாங்கிப்போட்ட தம்முடைய மோதிரத்தை எடுத்து, அதை மொர்தெகாய்க்குக் கொடுத்தான்; எஸ்தர் மொர்தெகாயை ஆமானின் அரமனைக்கு அதிகாரியாக வைத்தா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பின்னும் எஸ்தர் ராஜசமுகத்தில்பேசி, அவன் பாதங்களில் விழுந்து அது, ஆகாயனான ஆமானின் தீவினையையும் அவன் யூதருக்கு விரோதஞ்செய்ய யோசித்த யோசனையையும் பரிகரிக்க அவனிடத்தில் விண்ணப்பம்பண்ணினா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ழுது ராஜா பொற்செங்கோலை எஸ்தருக்கு நீட்டினான்; எஸ்தர் எழுந்திருந்து ராஜசமுகத்தில் நின்றா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ராஜாவுக்குச் சித்தமாயிருந்து அவர் சமுகத்தில் எனக்குக் கிருபைகிடைத்து, ராஜசமுகத்தில் நான் சொல்லும் வார்த்தை சரியென்று காணப்பட்டு, அவருடைய கண்களுக்கு நான் பிரியமாயிருந்தால், ராஜாவின் நாடுகளிலெல்லாம் இருக்கிற யூதரை அழிக்கவேண்டும் என்று அம்மெதாத்தாவின் குமாரனாகிய ஆமான் என்னும் ஆகாகியன் தீவினையாய் எழுதினகட்டளைகள் செல்லாமற்போகப்பண்ணும்படி எழுதி அனுப்பப்படவேண்டு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ன் ஜனத்தின்மேல் வரும் பொல்லாப்பை நான் எப்படிப் பார்க்கக்கூடும்? என் குலத்துக்கு வரும் அழிவை நான் எப்படிச் சகிக்கக்கூடும்? என்றா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அகாஸ்வேரு ராஜா ராஜாத்தியாகிய எஸ்தரையும் யூதனாகிய மொர்தெகாயையும் நோக்கி: இதோ, ஆமானின் வீட்டை எஸ்தருக்குக் கொடுத்தேன்; அவன் யூதர்மேல் தன் கையைப்போட எத்தனித்தபடியினால் அவனை மரத்திலே தூக்கிப்போட்டா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தும் உங்களுக்கு இஷ்டமானபடி நீங்கள் ராஜாவின் நாமத்தினால் யூதருக்காக எழுதி, ராஜாவின் மோதிரத்தினால் முத்திரைபோடுங்கள்; ராஜாவின்பேரால் எழுதப்பட்டு, ராஜாவின் மோதிரத்தினால் முத்திரைபோடப்பட்டதைச் செல்லாமற் போகப்பண்ண ஒருவராலும் கூடாது என்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வான் மாதம் என்னும் மூன்றாம் மாதம் இருபத்துமூன்றாந்தேதியாகிய அக்காலத்திலேதானே ராஜாவின் சம்பிரதிகள் அழைக்கப்பட்டார்கள்; மொர்தெகாய் கற்பித்தபடியெல்லாம் யூதருக்கும் இந்துதேசம்முதல் எத்தியோப்பியா தேசமட்டுமுள்ள நூற்றிருபத்தேழு நாடுகளின் தேசாதிபதிகளுக்கும், அதிபதிகளுக்கும், அதிகாரிகளுக்கும், அந்தந்த நாட்டில் வழங்கும் அட்சரத்திலும், அந்தந்த ஜாதியார் பேசும் பாஷையிலும், யூதருக்கும் அவர்கள் அட்சரத்திலும் அவர்கள் பாஷையிலும் எழுதப்பட்ட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க் கட்டளைகள் அகாஸ்வேரு ராஜாவின் பேரால் எழுதப்பட்டு, ராஜாவின் மோதிரத்தினால் முத்திரை போடப்பட்டபின், குதிரைகள்மேலும் வேகமான ஒட்டகங்கள்மேலும், கோவேறு கழுதைகள்மேலும் ஏறிப்போகிற அஞ்சற்காரர் கையில் அனுப்பப்பட்ட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களில், அகாஸ்வேரு ராஜாவுடைய எல்லா நாடுகளிலும் ஆதார் மாதம் என்கிற பன்னிரண்டாம் மாதம் பதின்மூன்றாந்தேதியாகிய அந்த ஒரேநாளி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தந்தப் பட்டணத்திலிருக்கிற யூதர் ஒன்றாய்ச் சேர்ந்து, தங்கள் பிராணனைக் காப்பாற்றவும், தங்களை விரோதிக்கும் சத்துருக்களாகிய ஜனத்தாரும் தேசத்தாருமான எல்லாரையும், அவர்கள் குழந்தைகளையும், ஸ்திரீகளையும் அழித்துக் கொன்று நிர்மூலமாக்கவும், அவர்கள் உடைமைகளைக் கொள்ளையிடவும், ராஜா யூதருக்குக் கட்டளையிட்டாரென்று எழுதியிருந்த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34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എസ്തേർ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അന്നത്തേക്കു യെഹൂദന്മാർ തങ്ങളുടെ ശത്രുക്കളോടു പ്രതിക്രിയചെയ്‍വാൻ ഒരുങ്ങിയിരിക്കേണമെന്നു സ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തികൾക്കും പരസ്യം ചെയ്യേണ്ടതിന്നു കൊടുത്ത തീർപ്പിന്റെ പകർപ്പു ഓരോ സംസ്ഥാനത്തിലും പ്രസിദ്ധമാ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അങ്ങനെ അഞ്ചൽക്കാർ രാജകീയതുരഗങ്ങളുടെ പുറത്തു കയറി രാജാവിന്റെ കല്പനയാൽ നിർബന്ധിതരായി ബദ്ധപ്പെട്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ഓടിച്ചുപോയി. ശൂശൻ രാജധാനിയിലും തീർപ്പു പരസ്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എന്നാൽ മൊർദ്ദെഖായി നീലവും ശുഭ്രവുമായ രാജവസ്ത്രവും വലിയ പൊൻകിരീടവും ചണനൂൽകൊണ്ടുള്ള രക്താംബര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ധരിച്ചു രാജസന്നിധിയിൽനിന്നു പുറപ്പെട്ടു; ശൂശൻ പട്ടണം ആർത്തു സന്തോഷി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യെഹൂദന്മാർക്കു പ്രകാശവും സന്തോഷവും ആനന്ദവും ബഹുമാനവും ഉണ്ടാ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രാജാവിന്റെ കല്പനയും തീർപ്പും ചെന്നെത്തിയ സകല സംസ്ഥാനങ്ങളിലും പട്ടണങ്ങളിലും യെഹൂദന്മാ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നന്ദവും സന്തോഷവും വിരുന്നും ഉത്സവവും ഉണ്ടായി; യെഹൂദന്മാരെയുള്ള പേടി ദേശത്തെ ജാതികളിന്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ണിരുന്നതുകൊണ്ടു അവർ പലരും യെഹൂദന്മാരായിത്തീ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അന്നു അഹശ്വേരോശ്‌രാജാവു യെഹൂദന്മാരുടെ ശത്രുവായ ഹാമാന്റെ വീടു എസ്ഥേർരാജ്ഞിക്കു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ർദ്ദെഖായിക്കു തന്നോടുള്ള ചാർച്ച ഇന്നതെന്നു എസ്ഥേർ അറിയിച്ചതുകൊണ്ടു അവൻ രാജസന്നിധിയിൽ പ്രവേ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രാജാവു ഹാമാന്റെ പക്കൽനിന്നു എടുത്ത തന്റെ മോതിരം ഊരി മൊർദ്ദെഖായിക്കു കൊടുത്തു; എസ്ഥേർ]]></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ർദ്ദെഖായിയെ ഹാമാന്റെ വീട്ടിന്നു മേൽവിചാരകനാക്കിവെ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എസ്ഥേർ പിന്നെയും രാജാവിനോടു സംസാരിച്ചു അവന്റെ കാൽക്കൽ വീണു, ആഗാഗ്യനായ ഹാമാന്റെ ദുഷ്ടതയും അവ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ദന്മാർക്കു വിരോധമായി നിരൂപിച്ച ഉപായവും നിഷ്ഫലമാക്കേണമെന്നു കരഞ്ഞു അപേക്ഷി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രാജാവു പൊൻചെങ്കോൽ എസ്ഥേരിന്റെ നേരെ നീട്ടി; എസ്ഥേർ എഴുന്നേറ്റു രാജസന്നിധിയിൽനിന്നു പറഞ്ഞ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രാജാവിന്നു തിരുവുള്ളമുണ്ടായി തിരുമുമ്പാകെ എനിക്കു കൃപ ലഭിച്ചു രാജാവിന്നു കാര്യം ന്യായ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ബോധിച്ചു തൃക്കണ്ണിൽ ഞാനും പ്രിയയായിരിക്കുന്നുവെങ്കിൽ രാജാവിന്റെ സകലസംസ്ഥാനങ്ങളിലും യെഹൂദന്മാ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ടിച്ചുകളയേണമെന്നു ആഗാഗ്യനായ ഹമ്മെദാഥയുടെ മകൻ ഹാമാൻ എഴുതിയ ഉപായലേഖനങ്ങളെ ദുർബ്ബലപ്പെടുത്തേണ്ട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ല്പന അയക്കേണ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എന്റെ ജനത്തിന്നു വരുന്ന അനർത്ഥം ഞാൻ എങ്ങനെ കണ്ടു സഹിക്കും? എന്റെ വംശത്തിന്റെ നാശവും ഞാൻ എങ്ങ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 സഹി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പ്പോൾ അഹശ്വേരോശ്‌രാജാവു എസ്ഥേർരാജ്ഞിയോടും യെഹൂദനായ മൊർദ്ദെഖായിയോടും കല്പിച്ചതു: ഞാൻ ഹാമാ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ടു എസ്ഥോരിന്നു കൊടുത്തുവല്ലോ; അവൻ യെഹൂദന്മാരെ കയ്യേറ്റം ചെയ്‍വാൻ പോയതുകൊണ്ടു അവനെ കഴുമരത്തിന്മേ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ക്കിക്കള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നിങ്ങൾക്കു ബോധിച്ചതുപോലെ നിങ്ങളും രാജാവിന്റെ നാമത്തിൽ യെഹൂദന്മാർക്കുവേണ്ടി എഴുതി രാജാ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തിരംകൊണ്ടു മുദ്രയിടുവിൻ; രാജനാമത്തിൽ എഴുതുകയും രാജമോതിരംകൊണ്ടു മുദ്രയിടുകയും ചെയ്ത രേഖ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ർബ്ബലപ്പെടുത്തുവാൻ ആർക്കും പാടില്ല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അങ്ങനെ സീവാൻ മാസമായ മൂന്നാം മാസം ഇരുപത്തിമൂന്നാം തിയ്യതി തന്നേ രാജാവിന്റെ രായസക്കാരെ വിളി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ർദ്ദെഖായി കല്പിച്ചതുപോലെ ഒക്കെയും അവർ യെഹൂദന്മാർക്കു ഹിന്തുദേശം മുതൽ കൂശ്വരെയുള്ള നൂറ്റിരുപത്തേ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സ്ഥാനങ്ങളിലെ രാജപ്രതിനിധികൾക്കും ദേശാധിപതിമാർക്കും സംസ്ഥാനപ്രഭുക്കന്മാർക്കും അ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സംസ്ഥാനത്തിലേക്കു അവിടത്തെ അക്ഷരത്തിലും അതതു ജാതിക്കു അതതു ഭാഷയിലും യെഹൂദന്മാർക്കു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ക്ഷരത്തിലും ഭാഷയിലും എഴു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വൻ അഹശ്വേരോശ്‌രാജാവിന്റെ നാമത്തിൽ എഴുതിച്ചു രാജമോതിരംകൊണ്ടു മുദ്രയിട്ടു ലേഖനങ്ങളെ രാജാവി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വഗണത്തിൽ വളർന്നു രാജകാര്യത്തിന്നു ഉപയോഗിക്കുന്ന തുരഗങ്ങളുടെ പുറത്തു കയറി ഓടിക്കുന്ന അഞ്ചൽക്കാ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വശം കൊടുത്തയ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അവയിൽ രാജാവു അഹശ്വേരോശ്‌രാജാവിന്റെ സകലസംസ്ഥാനങ്ങളിലും ആദാർമാസമായ പന്ത്രണ്ടാം മാസം പതിമ്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യ്യതി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അതതു പട്ടണത്തിലേ യെഹൂദന്മാർ ഒന്നിച്ചുകൂടി തങ്ങളുടെ ജീവരക്ഷെക്കു വേണ്ടി പൊരുതു നില്പാനും ത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ഉപദ്രവിപ്പാൻ വരുന്ന ജാതിയുടെയും സംസ്ഥാനത്തിന്റെയും സകലസൈന്യത്തെയും കുഞ്ഞുങ്ങളെയും സ്ത്രീ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ശിപ്പിച്ചു കൊന്നുമുടിപ്പാനും അവരുടെ സമ്പത്തു കൊള്ളയിടുവാനും യെഹൂദന്മാർക്കു അധികാരം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എസ്തേർ : 8]]></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2026-10-20T03:33:41Z</dcterms:created>
  <dcterms:modified xsi:type="dcterms:W3CDTF">2026-10-20T03:33:41Z</dcterms:modified>
  <dc:title>എസ്തേർ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