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தம்முடைய சீஷர்களை நோக்கி: இடறல்கள் வராமல்போவது கூடாதகாரியம், ஆகிலும் அவைகள் எவனால் வருகிறதோ, அவனுக்கு ஐயோ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தம்முடைய சீஷர்களை நோக்கி: இடறல்கள் வராமல்போவது கூடாதகாரியம், ஆகிலும் அவைகள் எவனால் வருகிறதோ, அவனுக்கு ஐயோ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ந்தச் சிறுவரில் ஒருவனுக்கு இடறலுண்டாக்குகிறதைப் பார்க்கிலும், அவனுடைய கழுத்தில் ஏந்திரக்கல் கட்டப்பட்டு, அவன் சமுத்திரத்தில் தள்ளுண்டுபோவது அவனுக்கு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ந்தச் சிறுவரில் ஒருவனுக்கு இடறலுண்டாக்குகிறதைப் பார்க்கிலும், அவனுடைய கழுத்தில் ஏந்திரக்கல் கட்டப்பட்டு, அவன் சமுத்திரத்தில் தள்ளுண்டுபோவது அவனுக்கு நல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குறித்து எச்சரிக்கையாயிருங்கள். உன் சகோதரன் உனக்கு விரோதமாய்க் குற்றஞ்செய்தால், அவனைக் கடிந்துகொள்; அவன் மனஸ்தாப்பட்டால், அவனுக்கு மன்னிப்ப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ஒருநாளில் ஏழுதரம் உனக்கு விரோதமாய்க் குற்றஞ்செய்து, ஏழுதரமும் உன்னிடத்தில் வந்து: நான் மனஸ்தாபப்படுகிறேன் என்று சொன்னால், அவனுக்கு மன்னிப்பாயாக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ஒருநாளில் ஏழுதரம் உனக்கு விரோதமாய்க் குற்றஞ்செய்து, ஏழுதரமும் உன்னிடத்தில் வந்து: நான் மனஸ்தாபப்படுகிறேன் என்று சொன்னால், அவனுக்கு மன்னிப்பாயாக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ப்போஸ்தலர் கர்த்தரை நோக்கி: எங்கள் விசுவாசத்தை வர்த்திக்கப்பண்ணவேண்டு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க் கர்த்தர்: கடுகுவிதையளவு விசுவாசம் உங்களுக்கு உண்டாயிருந்தால், நீங்கள் இந்தக் காட்டத்திமரத்தை நோக்கி: நீ வேரோடே பிடுங்குண்டு கடலிலே நடப்படுவாயாக என்று சொல்ல, அது உங்களுக்குக் கீழ்ப்பட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க் கர்த்தர்: கடுகுவிதையளவு விசுவாசம் உங்களுக்கு உண்டாயிருந்தால், நீங்கள் இந்தக் காட்டத்திமரத்தை நோக்கி: நீ வேரோடே பிடுங்குண்டு கடலிலே நடப்படுவாயாக என்று சொல்ல, அது உங்களுக்குக் கீழ்ப்பட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ச் சாப்பாடு ஆயத்தம்பண்ணி, அரைகட்டிக்கொண்டு, நான் போஜனபானம்பண்ணுமளவும் எனக்கு ஊழியஞ்செய், அதற்குப்பின் நீ புசித்துக்குடிக்கலாம் என்று அவனுக்குச் சொல்லுவானல்லவா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ச் சாப்பாடு ஆயத்தம்பண்ணி, அரைகட்டிக்கொண்டு, நான் போஜனபானம்பண்ணுமளவும் எனக்கு ஊழியஞ்செய், அதற்குப்பின் நீ புசித்துக்குடிக்கலாம் என்று அவனுக்குச் சொல்லுவானல்லவா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ன் கட்டளையிட்டவைகளை அந்த வேலைக்காரன் செய்ததற்காக அவனுக்கு உபசாரஞ்செய்வானோ? அப்படிச் செய்யமாட்டான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ீங்களும் உங்களுக்குக் கட்டளையிடப்பட்ட யாவற்றையும் செய்தபின்பு: நாங்கள் அப்பிரயோஜனமான ஊழியக்காரர், செய்யவேண்டிய கடமையைமாத்திரம் செய்தோம் என்று சொல்லுங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ீங்களும் உங்களுக்குக் கட்டளையிடப்பட்ட யாவற்றையும் செய்தபின்பு: நாங்கள் அப்பிரயோஜனமான ஊழியக்காரர், செய்யவேண்டிய கடமையைமாத்திரம் செய்தோம் என்று சொல்லுங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ோத்தினுடைய நாட்களில் நடந்ததுபோலவும் நடக்கும்; ஜனங்கள் புசித்தார்கள், குடித்தார்கள், கொண்டார்கள், விற்றார்கள், நட்டார்கள், க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ோத்தினுடைய நாட்களில் நடந்ததுபோலவும் நடக்கும்; ஜனங்கள் புசித்தார்கள், குடித்தார்கள், கொண்டார்கள், விற்றார்கள், நட்டார்கள், கட்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 எருசலேமுக்குப் பிரயாம்பண்ணுகையில், அவர் சமாரியா கலிலேயா என்னும் நாடுகளின் வழியாக நடந்து போ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ோத்து சோதோமை விட்டுப் புறப்பட்ட நாளிலே வானத்திலிருந்து அக்கினியும் கந்தகமும் வருஷித்து, எல்லாரையும் அழித்துப்போ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ோத்து சோதோமை விட்டுப் புறப்பட்ட நாளிலே வானத்திலிருந்து அக்கினியும் கந்தகமும் வருஷித்து, எல்லாரையும் அழித்துப்போ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ஒரு கிராமத்தில் பிரவேசித்தபோது, குஷ்டரோகமுள்ள மனுஷர் பத்துப்பேர் அவருக்கு எதிராக வந்து, தூரத்திலே நின்ற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னுஷகுமாரன் வெளிப்படும் நாளிலும் அப்படியே நட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ஐயரே, எங்களுக்கு இரங்கும் என்று சத்தம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வீட்டின் மேலிருப்பவன் வீட்டிலுள்ள தன் பண்டங்களை எடுத்துக்கொண்டுபோக இறங்காமல் இருக்கக்கடவன்; அப்படியே வயலிலிருக்கிறவன் பின்னிட்டுத் திரும்பாமலும் இருக்க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வீட்டின் மேலிருப்பவன் வீட்டிலுள்ள தன் பண்டங்களை எடுத்துக்கொண்டுபோக இறங்காமல் இருக்கக்கடவன்; அப்படியே வயலிலிருக்கிறவன் பின்னிட்டுத் திரும்பாமலும் இருக்க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பார்த்து: நீங்கள்போய், ஆசாரியர்களுக்கு உங்களைக் காண்பியுங்கள் என்றார். அந்தப்படி அவர்கள் போகையில் சுத்தமா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பார்த்து: நீங்கள்போய், ஆசாரியர்களுக்கு உங்களைக் காண்பியுங்கள் என்றார். அந்தப்படி அவர்கள் போகையில் சுத்தமா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ோத்தின் மனைவியை நினைத்துக்கொ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ஒருவன் தான் ஆரோக்கியமானதைக் கண்டு, திரும்பிவந்து, உரத்த சத்தத்தோடே தேவனை மகிமைப்படுத்த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ஒருவன் தான் ஆரோக்கியமானதைக் கண்டு, திரும்பிவந்து, உரத்த சத்தத்தோடே தேவனை மகிமைப்படு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 ஜீவனை இரட்சிக்க வகைதேடுகிறவன் அதை இழந்துபோவான்; இழந்துபோகிறவன் அதை உயிர்ப்பித்துக்கொள்ள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இராத்திரியில் ஒரே படுக்கையில் படுத்திருக்கிற இரண்டுபேரில் ஒருவன் ஏற்றுக்கொள்ளப்படுவான், மற்றவன் கைவிடப்ப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பாதத்தருகே முகங்குப்புற விழுந்து, அவருக்கு ஸ்தோத்திரஞ்செலுத்தினான்; அவன் சமாரியனா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இயேசு: சுத்தமானவர்கள் பத்துப்பேர் அல்லவா, மற்ற ஒன்பதுபேர் எங்கே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ிகை திரிக்கிற இரண்டு ஸ்திரீகளில் ஒருத்தி ஏற்றுக்கொள்ளப்படுவாள், மற்றவள் கைவிடப்படுவ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ை மகிமைப்படுத்துகிறதற்கு, இந்த அந்நியனே ஒழிய மற்றொருவனும் திரும்பிவரக்காணோமே என்று சொல்லி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ை மகிமைப்படுத்துகிறதற்கு, இந்த அந்நியனே ஒழிய மற்றொருவனும் திரும்பிவரக்காணோமே என்று சொல்லி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யலிலிருக்கிற இரண்டுபேரில் ஒருவன் ஏற்றுக்கொள்ளப்படுவான், மற்றவன் கைவிடப்படுவான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யலிலிருக்கிற இரண்டுபேரில் ஒருவன் ஏற்றுக்கொள்ளப்படுவான், மற்றவன் கைவிடப்படுவான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நோக்கி: நீ எழுந்துபோ, உன் விசுவாசம் உன்னை இரட்சித்தது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அவருக்குப் பிரதியுத்தரமாக: எங்கே, ஆண்டவரே, என்றார்கள். அதற்கு அவர்: பிணம் எங்கேயோ அங்கே கழுகுகள் வந்து கூடு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அவருக்குப் பிரதியுத்தரமாக: எங்கே, ஆண்டவரே, என்றார்கள். அதற்கு அவர்: பிணம் எங்கேயோ அங்கே கழுகுகள் வந்து கூடு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எப்பொழுது வருமென்று, பரிசேயர் அவரிடத்தில் கேட்டபொழுது, அவர்களுக்கு அவர் பிரதியுத்தரமாக. தேவனுடைய ராஜ்யம் பிரத்தியட்சமாய் வரா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இங்கே என்றும், அதோ, அங்கே என்றும் சொல்லப்படுகிறதற்கும் ஏதுவிராது; இதோ, தேவனுடைய ராஜ்யம் உங்களுக்குள் இருக்கிறதே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இங்கே என்றும், அதோ, அங்கே என்றும் சொல்லப்படுகிறதற்கும் ஏதுவிராது; இதோ, தேவனுடைய ராஜ்யம் உங்களுக்குள் இருக்கிறதே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சீஷர்களை நோக்கி: மனுஷகுமாரனுடைய நாட்களிலொன்றைக் காணவேண்டுமென்று நீங்கள் ஆசைப்படுங்காலம் வரும்; ஆனாலும் அதைக் காணமாட்ட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சீஷர்களை நோக்கி: மனுஷகுமாரனுடைய நாட்களிலொன்றைக் காணவேண்டுமென்று நீங்கள் ஆசைப்படுங்காலம் வரும்; ஆனாலும் அதைக் காணமாட்ட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இங்கே என்றும், அதோ, அங்கே என்றும், சிலர் உங்களிடத்தில் சொல்லுவார்கள், நீங்களோ போகாமலும் பின்தொடராமலும் இ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இங்கே என்றும், அதோ, அங்கே என்றும், சிலர் உங்களிடத்தில் சொல்லுவார்கள், நீங்களோ போகாமலும் பின்தொடராமலும் இர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ின்னல் வானத்தின் ஒரு திசையில்தோன்றி மறுதிசைவரைக்கும் பிரகாசிக்கிறது போல மனுஷகுமாரனும் தம்முடைய நாளிலே தோன்றுவ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ின்னல் வானத்தின் ஒரு திசையில்தோன்றி மறுதிசைவரைக்கும் பிரகாசிக்கிறது போல மனுஷகுமாரனும் தம்முடைய நாளிலே தோன்று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ுன்பு அவர் அநேகம் பாடுபட்டு, இந்தச் சந்ததியினால் ஆகாதவனென்று தள்ளப்படவேண்டியதாயிருக்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ோவாவின் நாட்களில் நடந்ததுபோல மனுஷகுமாரனுடைய நாட்களிலும் நட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ோவா பேழைக்குள் பிரவேசித்த நாள்வரைக்கும் ஜனங்கள் புசித்துக் குடித்தார்கள், பெண்கொண்டு கொடுத்தார்கள்; ஜலப்பிரளயம் வந்து எல்லாரையும் அழித்துப்போ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ோவா பேழைக்குள் பிரவேசித்த நாள்வரைக்கும் ஜனங்கள் புசித்துக் குடித்தார்கள், பெண்கொண்டு கொடுத்தார்கள்; ஜலப்பிரளயம் வந்து எல்லாரையும் அழித்துப்போ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തന്റെ ശിഷ്യന്മാരോടു പറഞ്ഞതു: “ഇടർച്ചകൾ വരാതിരിക്കുന്നതു അസാദ്ധ്യം; എങ്കിലും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ന്നവന്നു അയ്യോ കഷ്ട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ഈ ചെറിയവരിൽ ഒരുത്തന്നു ഇടർച്ച വരുത്തുന്നതിനെക്കാൾ ഒരു തിരിക്കല്ലു അവന്റെ കഴുത്തിൽ കെട്ടി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ലിൽ എറിഞ്ഞുകളയുന്നതു അവന്നു ന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ൂക്ഷിച്ചുകൊൾവിൻ; സഹോദരൻ പിഴച്ചാൽ അവനെ ശാസിക്ക; അവൻ മാനസാന്തരപ്പെട്ടാൽ അവനോടു ക്ഷമ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ിവസത്തിൽ ഏഴുവട്ടം നിന്നോടു പിഴെക്കയും ഏഴുവട്ടവും നിന്റെ അടുക്കൽ വന്നു: ഞാൻ മാനസാന്തരപ്പെട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കയും ചെയ്താൽ അവനോടു ക്ഷമ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ൊസ്തലന്മാർ കർത്താവിനോടു: ഞങ്ങൾക്കു വിശ്വാസം വർദ്ധിപ്പിച്ചുതര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ിന്നു കർത്താവു പറഞ്ഞതു: “നിങ്ങൾക്കു കടകുമണിയോളം വിശ്വാസം ഉണ്ടെങ്കിൽ ഈ കാട്ടത്തിയോടു: വേര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ിഞ്ഞു കടലിൽ നട്ടുപോക എന്നു പറഞ്ഞാൽ അതു നിങ്ങളെ അനുസ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ളിൽ ആർക്കെങ്കിലും ഉഴുകയോ മേയ്ക്കയോ ചെയ്യുന്ന ഒരു ദാസൻ ഉണ്ടെന്നിരിക്കട്ടെ. അവൻ വയല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മ്പോൾ: നീ ക്ഷണത്തിൽ വന്നു ഊണിന്നു ഇരിക്ക എന്നു അവനോടു പറയുമോ? അല്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ിക്കു അത്താഴം ഒരുക്കുക; ഞാൻ തിന്നുകുടിച്ചു തീരുവോളം അരകെട്ടി എനിക്കു ശുശ്രൂഷചെയ്ക;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യും തിന്നു കുടിച്ചുകൊൾക എന്നു പറ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ന്നോടു കല്പിച്ചതു ദാസൻ ചെയ്തതുകൊണ്ടു അവന്നു നന്ദിപറയ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്വണ്ണം നിങ്ങളോടു കല്പിച്ചതു ഒക്കെയും ചെയ്തശേഷം: ഞങ്ങൾ പ്രയോജനം ഇല്ലാത്ത ദാസന്മാ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േ ചെയ്തിട്ടുള്ളു എന്നു നിങ്ങളും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ലോത്തിന്റെ കാലത്തു സംഭവിച്ചതുപോലെയും തന്നേ; അവർ തിന്നും കുടിച്ചുംകൊണ്ടും വിറ്റും നട്ടും പണി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യെരൂശലേമിലേക്കു യാത്രചെയ്കയിൽ ശമര്യക്കും ഗലീലെക്കും നടുവിൽകൂടി കട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ലോത്ത് സൊദോം വിട്ട നാളിൽ ആകാശത്തുനിന്നു തീയും ഗന്ധകവും പെയ്തു എല്ലാ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ഒരു ഗ്രാമത്തിൽ ചെല്ലുന്നേരം കുഷ്ഠരോഗികളായ പത്തു പുരുഷന്മാർ അവന്നു എതിർ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മനുഷ്യപുത്രൻ വെളിപ്പെടുന്ന നാളിൽ അവ്വണ്ണം തന്നേ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കലെ നിന്നുകൊണ്ടു: യേശൂ, നായക, ഞങ്ങളോടു കരുണയുണ്ടാകേണമേ എന്നു ഉറക്കെ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ന്നു വീട്ടിന്മേൽ ഇരിക്കുന്നവൻ വീട്ടിന്നകത്തുള്ള സാധനം എടുപ്പാൻ ഇറങ്ങിപ്പോകരുതു; അവ്വണ്ണം വയ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വനും പിന്നോക്കം തിരി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അവരെ കണ്ടിട്ടു: “നിങ്ങൾ പോയി പുരോഹിതന്മാർക്കു നിങ്ങളെ തന്നേ കാണിപ്പിൻ എന്നു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യിൽ തന്നേ അവർ ശുദ്ധര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ലോത്തിന്റെ ഭാര്യയെ ഓ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ിൽ ഒരുത്തൻ തനിക്കു സൌഖ്യംവന്നതു കണ്ടു ഉച്ചത്തിൽ ദൈവത്തെ മഹത്വപ്പെടുത്തിക്കൊണ്ടു മടങ്ങി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കാൽക്കൽ കവിണ്ണു വീണു അവന്നു നന്ദി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തന്റെ ജീവനെ നേടുവാൻ നോക്കുന്നവനെല്ലാം അതിനെ കളയും; അതിനെ കളയുന്നവനെല്ലാം അതിനെ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ആ രാത്രിയിൽ രണ്ടുപേർ ഒരു കിടക്കമേൽ ആയിരിക്കും; ഒരുത്തനെ കൈക്കൊള്ളും; മറ്റവനെ ഉപേ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നോ ശമര്യക്കാരൻ ആ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പത്തുപേർ ശുദ്ധരായ്തീർന്നില്ലയോ? ഒമ്പതുപേർ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രണ്ടുപേർ ഒന്നിച്ചു പൊടിച്ചുകൊണ്ടിരിക്കും; ഒരുത്തിയെ കൈക്കൊള്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ഈ അന്യജാതിക്കാരനല്ലാതെ ദൈവത്തിന്നു മഹത്വം കൊടുപ്പാൻ മടങ്ങിവന്നവരായി ആരെയും കാണുന്നില്ലല്ലോ 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േശു പറഞ്ഞിട്ടു അവ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മറ്റവളെ ഉപേക്ഷിക്കും (രണ്ടുപേർ വയലിൽ ഇരിക്കും; ഒരുത്തനെ കൈക്കൊള്ളും; മറ്റവനെ ഉപേക്ഷിക്കും)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എഴുന്നേറ്റു പൊയ്ക്കൊൾക; നിന്റെ വിശ്വാസം നിന്നെ രക്ഷിച്ചിരിക്ക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ർ അവനോടു: കർത്താവേ, എവിടെ എന്നു ചോദിച്ചതിന്നു: “ശവം ഉള്ളേടത്തു കഴുക്കൾ കൂടും” എന്ന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ൈവരാജ്യം എപ്പോൾ വരുന്നു എന്നു പരീശന്മാർ ചോദിച്ചതിന്നു: “ദൈവരാജ്യം കാണത്തക്കവണ്ണമല്ല വര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താ ഇവിടെ എന്നും അതാ അവിടെ എന്നും പറകയും ഇല്ല; ദൈവരാജ്യം നിങ്ങളുടെ ഇടയിൽ തന്നേ ഉണ്ടല്ലോ ”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അവൻ തന്റെ ശിഷ്യന്മാരോടു പറഞ്ഞതു: “നിങ്ങൾ മനുഷ്യപുത്രന്റെ ഒരു ദിവസം കാണ്മാൻ ആഗ്രഹ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ം 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ാണുകയില്ലതാനും. അന്നു നിങ്ങളോടു: ഇതാ ഇവിടെ എന്നും അതാ അവിടെ എന്നും പറയും; നിങ്ങൾ പോകരു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ൻചെല്ലു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ിന്നൽ ആകാശത്തിങ്കീഴെ ദിക്കോടുദിക്കെല്ലാം തിളങ്ങി മിന്നുന്നതുപോലെ മനുഷ്യപുത്രൻ തന്റെ ദിവസ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ആദ്യം അവൻ വളരെ കഷ്ടം അനുഭവിക്കയും ഈ തലമുറ അവനെ തള്ളിക്കള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ോഹയുടെ കാലത്തു സംഭവിച്ചതുപോലെ മനുഷ്യപുത്രന്റെ നാളിലു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ോഹ പെട്ടകത്തിൽ കടന്ന നാൾവരെ അവർ തിന്നും കുടിച്ചും വിവാഹം കഴിച്ചും വിവാഹത്തിന്നു കൊടു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ന്നു; ജലപ്രളയം വന്നു, അവരെ എല്ലാവരെയും മു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2026-10-21T04:46:25Z</dcterms:created>
  <dcterms:modified xsi:type="dcterms:W3CDTF">2026-10-21T04:46:25Z</dcterms:modified>
  <dc:title>ലൂക്കൊസ്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