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 விளங்கப்பண்ண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 கெம்பீரமாய்ப் பா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 கெம்பீரமாய்ப்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 கீர்த்தன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উদ্দেশ্যে একটা নতুন গান গাও, কারণ তিনি নতুন নতুন আশ্চর্য়্য় কার্য়্য়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 পবিত্র ডান বাহু আবার তাঁকে বিজয় এন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জাতিগুলোর নিকট তাঁর উদ্ধার করার শক্তি প্রকাশ করেছেন| প্রভু তাদের তাঁর ন্যায়পরায়ণ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র্শ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লোকদের প্রতি প্রভুর বিশ্বস্ততা তাঁর অনুগামীরা স্মরণ করে| দূরদূরান্তের দেশও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ত্রাণশক্তি দেখ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ৃথিবীর প্রত্যেকটি মানুষ, প্রভুর উদ্দেশ্যে আনন্দধ্বনি দাও| শীঘ্রই প্রশংসা গীত শুরু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বীণা, প্রভুর প্রশংসা কর| বীণার সুর প্রভ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ভেঁপু ও বাঁশি বাজাও এবং আমাদের রাজা প্রভুর উদ্দেশ্যে আনন্দ ধ্বনি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মুদ্র এবং পৃথিবী এবং যেখানে যা কিছু আছে সবাই য়েন উচ্চস্বরে গে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নদীসমূহ, তোমরা হাততালি দাও! হ পর্বতরাজি, তোমরা একসঙ্গে গেয়ে ওঠো!প্রভুর সামনে গান গাও কেন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বিশ্বকে শাসন করতে আসছেন| তিনি ন্যায়পরায়ণতার সঙ্গে এই বিশ্বকে শাসন করবেন| তিনি সতত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াস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2026-10-21T07:29:57Z</dcterms:created>
  <dcterms:modified xsi:type="dcterms:W3CDTF">2026-10-21T07:29:57Z</dcterms:modified>
  <dc:title>গীতসংহিতা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