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refore, Job, I pray you, hear my speeches, and hearken to all my word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hold, now I have opened my mouth, my tongue has spoken in my mouth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My words shall be of the uprightness of my heart: and my lips shall utter knowledge clearly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My words shall be of the uprightness of my heart: and my lips shall utter knowledge clearly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spirit of God has made me, and the breath of the Almighty has given me lif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f you can answer me, set your words in order before me, stand up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ehold, I am according to your wish in God's position: I also am formed out of the cla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hold, my terror shall not make you afraid, neither shall my hand be heavy upon you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urely you have spoken in mine hearing, and I have heard the voice of your words, saying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urely you have spoken in mine hearing, and I have heard the voice of your words, saying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am clean without transgression, I am innocent; neither is there iniquity in m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hold, he finds occasions against me, he counts me for his enemy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hold, he finds occasions against me, he counts me for his enemy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e puts my feet in the stocks, he marks all my path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ehold, in this you are not just: I will answer you, that God is greater than man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ehold, in this you are not just: I will answer you, that God is greater than ma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y do you strive against him? for he gives not account of any of his matter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y do you strive against him? for he gives not account of any of his matter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God speaks once, yea twice, yet man perceives it not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n a dream, in a vision of the night, when deep sleep falls upon men, in slumberings upon the bed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n he opens the ears of men, and seals their instruction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n he opens the ears of men, and seals their instruction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at he may withdraw man from his purpose, and hide pride from man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e keeps back his soul from the pit, and his life from perishing by the swor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is chastened also with pain upon his bed, and the multitude of his bones with strong pain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is chastened also with pain upon his bed, and the multitude of his bones with strong pain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So that his life detests bread, and his soul dainty foo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His flesh is consumed away, that it cannot be seen; and his bones that were not seen stick out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Yea, his soul draws near unto the grave, and his life to the destroyer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f there be a messenger with him, an interpreter, one among a thousand, to show unto man his uprightness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f there be a messenger with him, an interpreter, one among a thousand, to show unto man his uprightness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n he is gracious unto him, and says, Deliver him from going down to the pit: I have found a ransom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n he is gracious unto him, and says, Deliver him from going down to the pit: I have found a ransom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His flesh shall be fresher than a child's: he shall return to the days of his youth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His flesh shall be fresher than a child's: he shall return to the days of his youth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He shall pray unto God, and he will be favourable unto him: and he shall see his face with joy: for he will render unto man his righteousnes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He shall pray unto God, and he will be favourable unto him: and he shall see his face with joy: for he will render unto man his righteousnes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He looks upon men, and if any say, I have sinned, and perverted that which was right, and it profited me not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He looks upon men, and if any say, I have sinned, and perverted that which was right, and it profited me not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He will deliver his soul from going into the pit, and his life shall see the light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He will deliver his soul from going into the pit, and his life shall see the light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Lo, all these things works God oftentimes with man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Lo, all these things works God oftentimes with man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o bring back his soul from the pit, to be enlightened with the light of the living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Mark well, O Job, hearken unto me: hold your peace, and I will speak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If you have anything to say, answer me: speak, for I desire to justify you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If you have anything to say, answer me: speak, for I desire to justify you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If not, hearken unto me: hold your peace, and I shall teach you wisdom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If not, hearken unto me: hold your peace, and I shall teach you wisdo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23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ே, என் நியாயங்களைக்கேளும்; என் வார்த்தைகளுக்கெல்லாம் செவிகொ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என் வாயை இப்போது திறந்தேன், என் வாயிலிருக்கிற என் நாவானது பேச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ார்த்தைகள் என் இருதயத்தின் உண்மைக்கு ஒத்திருக்கும்; நான் அறிந்ததை என் உதடுகள் சுத்த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சன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ுடைய ஆவியானவர் என்னை உண்டாக்கினார்; சர்வவல்லவருடைய சுவாசம் எனக்கு உயிர்கொடு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ாலே கூடுமானால் எனக்கு மறுமொழி கொடும்; நீர் ஆயத்தப்பட்டு எனக்கு எதிராக நில்ல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உம்மைப்போல நானும் தேவனால் உண்டானவன்; நானும் மண்ணினால் உருவாக்கப்பட்ட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நீர் எனக்குப் பயப்பட்டுக்கலங்கத் தேவையில்லை; என் கை உம்மேல் பாரமாயிருக்கமாட்ட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ாதாரக் கேட்க நீர் சொன்னதும், எனக்குக் கேள்வியான உம்முடைய வார்த்தைகளின் சத்த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வென்றால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மீறுதல் இல்லாத சுத்தன், நான் குற்றமற்றவன், என்னில் அக்கிரம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என்னில் அவர் குற்றம்பிடிக்கப் பார்க்கிறார், என்னைத் தமக்குச் சத்துருவ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ிக்கொள்ள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என் கால்களைத் தொழுவிலே மாட்டி, என் நடைகளையெல்லாம் காவல்படுத்துகிறார் என்று சொன்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ிலே நீர் நீதியுள்ளவர் அல்லவென்று உமக்குப் பிரதியுத்தரமாகச் சொல்லுகிறேன்; மனுஷனைப் பார்க்க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் பெரியவர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்முடைய செயல்களெல்லாவற்றையுங்குறித்துக் காரணம் சொல்லவில்லையென்று நீர் அவரோடே ஏ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ழக்காடுகிறீ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ஒருவிசை சொல்லியிருக்கிற காரியத்தை இரண்டாம்விசை பார்த்துத் திருத்துகிறவரல்லவ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னநித்திரை மனுஷர் மேல் இறங்கி, அவர்கள் படுக்கையின்மேல் அயர்ந்திருக்கைய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இராக்காலத்துத் தரிசனமான சொப்பனத்திலே மனுஷருடைய செவிக்குத் தாம் செய்யும் காரிய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ப்படுத்தி, அதை அவர்களுக்கும் தண்டனையினாலே முத்திரைபோ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ன் தன்னுடைய செய்கையைவிட்டு நீங்கவும், மனுஷருடைய பெருமை அடங்கவும் செய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்விதமாய் அவன் ஆத்துமாவைப் படுகுழிக்கும், அவன் ஜீவனைப் பட்டய வெட்டுக்கும் தப்புவ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ன் படுக்கையிலே வாதையினாலும், தன் சகல எலும்புகளிலும் அகோரமான நோவி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ண்டிக்கப்பட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ஜீவன் அப்பத்தையும், அவன் ஆத்துமா ருசிகரமாக போஜனத்தையும் அரோச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மாம்சம் காணப்படாதபடிக்கு அழிந்து, மூடப்பட்டிருந்த அவன் எலும்புகள் வெளிப்ப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ஆத்துமா பாதாளத்துக்கும், அவன் பிராணன் சாவுக்கும் சமீபி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யிரத்தில் ஒருவராகிய சாமாசிபண்ணுகிற தூதனானவர் மனுஷனுக்குத் தம்முடைய நிதான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க்கும்படிக்கு, அவனுக்கு அநுசாரியாயிருந்தாரேயாக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அவனுக்கு இரங்கி, அவன் படுகுழியில் இறங்காதபடிக்கு: நீர் அவனை இரட்சியும்; மீட்கும் பொரு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கண்டுபிடித்தேன் என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ன் மாம்சம் வாலிபத்தில் இருந்ததைப்பார்க்கிலும் ஆரோக்கியமடையும்; தன் வாலவய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ட்களுக்குத் திரும்ப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தேவனை நோக்கி விண்ணப்பம் பண்ணும்போது, அவன் அவருடைய சமுகத்தை கெம்பீரத்தோடே பார்க்கும்படி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மேல் பிரியமாகி, அந்த மனுஷனுக்கு அவனுடைய நீதியின் பலனைக் கொடு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மனுஷரை நோக்கிப்பார்த்து; நான் பாவஞ்செய்து செம்மையானதைப் புரட்டினேன், அது என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யோஜனமாயிரு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ஆத்துமா படுகுழியிலில் இறங்காதபடி, அவர் அதை இரட்சிப்பார்; ஆகையால் என் பிராணன் வெளிச்ச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ும் என்று சொல்ல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ோ, தேவன் மனுஷனுடைய ஆத்துமாவைப் படுகுழிக்கு விலக்குகிறதற்கும், அவனை ஜீவனுள்ளோரின் வெளிச்ச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காசிப்பிக்கிறதற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 இவைகளையெல்லாம் அவனிடத்தில் பலமுறை நடப்ப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பே, நீர் கவனித்து என் சொல்லைக் கேளும்; நான் பேசப்போகிறேன், நீர் மவுனமாயி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ொல்லத்தக்க நியாயங்கள் இருந்ததேயானால், எனக்கு மறுஉத்தரவு கொடும்; நீர் பேசும், உம்மை நீதிமானாக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க்க எனக்கு ஆசையு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ன்றும் இல்லாதிருந்ததேயாகில் நீர் என் சொல்லைக் கேளும், மவுனமாயிரும், நான் உமக்கு ஞான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பதேசிப்பே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2026-09-17T00:47:50Z</dcterms:created>
  <dcterms:modified xsi:type="dcterms:W3CDTF">2026-09-17T00:47:50Z</dcterms:modified>
  <dc:title>யோபு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