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sing of mercy and judgment: unto you, O LORD, will I sing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behave myself wisely in a perfect way. O when will you come unto me? I will walk within my house with a perfect hear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behave myself wisely in a perfect way. O when will you come unto me? I will walk within my house with a perfect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set no wicked thing before mine eyes: I hate the work of them that turn aside; it shall not cleave to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set no wicked thing before mine eyes: I hate the work of them that turn aside; it shall not cleave to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 perverse heart shall depart from me: I will not know a wicked pers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so privately slanders his neighbour, him will I cut off: him that has an high look and a proud heart will not I suff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so privately slanders his neighbour, him will I cut off: him that has an high look and a proud heart will not I suff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ine eyes shall be upon the faithful of the land, that they may dwell with me: he that walks in a perfect way, he shall serve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ine eyes shall be upon the faithful of the land, that they may dwell with me: he that walks in a perfect way, he shall serve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that works deceit shall not dwell within my house: he that tells lies shall not tarry in my sigh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early destroy all the wicked of the land; that I may cut off all wicked doers from the city of the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early destroy all the wicked of the land; that I may cut off all wicked doers from the city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க்கத்தையும் நியாயத்தையும் குறித்துப் பாடுவேன்; கர்த்தாவே,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ோடு நட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ப் பற்ற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றுபாடான இருதயம் என்னை விட்டு அகலவேண்டும்; பொல்லாதவனை அறிய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ுக்க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்தமமான வழியில் நடக்கிறவன் என்னைச் சேவ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படுசெய்கிறவன் என் வீட்டுக்குள் இருப்பதில்லை; பொய்சொல்லுகிறவன் என் கண்முன் நிலை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க்காரர் யாவரையும் அதிகாலமே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2026-11-02T20:53:39Z</dcterms:created>
  <dcterms:modified xsi:type="dcterms:W3CDTF">2026-11-02T20:53:39Z</dcterms:modified>
  <dc:title>சங்கீதம்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