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sing of mercy and judgment: unto you, O LORD, will I sing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behave myself wisely in a perfect way. O when will you come unto me? I will walk within my house with a perfect hear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behave myself wisely in a perfect way. O when will you come unto me? I will walk within my house with a perfect hear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will set no wicked thing before mine eyes: I hate the work of them that turn aside; it shall not cleave to 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will set no wicked thing before mine eyes: I hate the work of them that turn aside; it shall not cleave to m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 perverse heart shall depart from me: I will not know a wicked perso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so privately slanders his neighbour, him will I cut off: him that has an high look and a proud heart will not I suffer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so privately slanders his neighbour, him will I cut off: him that has an high look and a proud heart will not I suffe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Mine eyes shall be upon the faithful of the land, that they may dwell with me: he that walks in a perfect way, he shall serve 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Mine eyes shall be upon the faithful of the land, that they may dwell with me: he that walks in a perfect way, he shall serve m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that works deceit shall not dwell within my house: he that tells lies shall not tarry in my sigh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early destroy all the wicked of the land; that I may cut off all wicked doers from the city of the LOR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early destroy all the wicked of the land; that I may cut off all wicked doers from the city of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க்கத்தையும் நியாயத்தையும் குறித்துப் பாடுவேன்; கர்த்தாவே, உம்மைக் 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த்தமமான வழியிலே விவேகமாய் நடப்பேன்; எப்பொழுது என்னிடத்தில் வருவீர்! என் வீட்டிலே உத்த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தயத்தோடு நடந்து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ங்கான காரியத்தை என் கண்முன் வைக்கமாட்டேன்; வழி விலகுகிறவர்களின் செய்கையை வெறுக்கிறேன்;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ப் பற்ற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றுபாடான இருதயம் என்னை விட்டு அகலவேண்டும்; பொல்லாதவனை அறியமா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றனை இரகசியமாய் அவதூறுபண்ணுகிறவனைச் சங்கரிப்பேன்; மேட்டிமைக் கண்ணனையும் பெருநெஞ்சுள்ளவன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றுக்கமா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் உண்மையானவர்கள் என்னோடே வாசம்பண்ணும்படி என் கண்கள் அவர்கள்மேல் நோக்கமாயிருக்க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த்தமமான வழியில் நடக்கிறவன் என்னைச் சேவி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படுசெய்கிறவன் என் வீட்டுக்குள் இருப்பதில்லை; பொய்சொல்லுகிறவன் என் கண்முன் நிலைப்ப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் ஒருவரும் கர்த்தருடைய நகரத்தில் இராதபடி வேர் அறுப்புண்டுபோக, தேசத்தில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்கிரமக்காரர் யாவரையும் அதிகாலமே சங்க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2026-09-17T05:43:42Z</dcterms:created>
  <dcterms:modified xsi:type="dcterms:W3CDTF">2026-09-17T05:43:42Z</dcterms:modified>
  <dc:title>சங்கீதம் : 101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