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்முடைய வார்த்தைகள் கிடைத்தவுடனே அவைகளை உட்கொண்டேன்; உம்முடைய வார்த்தைகள் எனக்குச் சந்தோஷமும், என் இருதயத்துக்கு மகிழ்ச்சியுமாயிருந்தது; சேனைகளின் தேவனாகிய கர்த்தாவே, உம்முடைய நாமம் எனக்குத் தரிக்கப்பட்டிருக்கிற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பரியாசக்காரருடைய கூட்டத்தில் உட்கார்ந்து களிகூர்ந்ததில்லை; உமது கரத்தினிமித்தம் தனித்து உட்கார்ந்தேன்; சலிப்பினால் என்னை நிரப்பினீ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பரியாசக்காரருடைய கூட்டத்தில் உட்கார்ந்து களிகூர்ந்ததில்லை; உமது கரத்தினிமித்தம் தனித்து உட்கார்ந்தேன்; சலிப்பினால் என்னை நிரப்பினீ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நோவு நித்தியகாலமாகவும் என் காயம் ஆறாத கொடிய புண்ணாகவும் இருப்பானேன்? நீர் எனக்கு நம்பப்படாத ஊற்றைப்போலவும், வற்றிப்போகிற ஜலத்தைப்போலவும் இருப்பீர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நோவு நித்தியகாலமாகவும் என் காயம் ஆறாத கொடிய புண்ணாகவும் இருப்பானேன்? நீர் எனக்கு நம்பப்படாத ஊற்றைப்போலவும், வற்றிப்போகிற ஜலத்தைப்போலவும் இருப்பீரோ?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ினிமித்தம் நீ திரும்பினால் நான் உன்னைத் திரும்பச் சீர்ப்படுத்துவேன்; என் முகத்துக்குமுன்பாக நிலைத்துமிருப்பாய்; நீ தீழ்ப்பானதினின்று விலையேறப்பெற்றதைப் பிரித்தெடுத்தால், என் வாய்போலிருப்பாய்; நீ அவர்களிடத்தில் திரும்பாமல், அவர்கள் உன்னிடத்தில் திரும்புவார்களாக என்று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ினிமித்தம் நீ திரும்பினால் நான் உன்னைத் திரும்பச் சீர்ப்படுத்துவேன்; என் முகத்துக்குமுன்பாக நிலைத்துமிருப்பாய்; நீ தீழ்ப்பானதினின்று விலையேறப்பெற்றதைப் பிரித்தெடுத்தால், என் வாய்போலிருப்பாய்; நீ அவர்களிடத்தில் திரும்பாமல், அவர்கள் உன்னிடத்தில் திரும்புவார்களாக என்று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இதினிமித்தம் நீ திரும்பினால் நான் உன்னைத் திரும்பச் சீர்ப்படுத்துவேன்; என் முகத்துக்குமுன்பாக நிலைத்துமிருப்பாய்; நீ தீழ்ப்பானதினின்று விலையேறப்பெற்றதைப் பிரித்தெடுத்தால், என் வாய்போலிருப்பாய்; நீ அவர்களிடத்தில் திரும்பாமல், அவர்கள் உன்னிடத்தில் திரும்புவார்களாக எ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னை இந்த ஜனத்துக்கு எதிரே அரணான வெண்கல அலங்கமாக்குவேன்; அவர்கள் உனக்கு விரோதமாக யுத்தம்பண்ணுவார்கள், ஆனாலும் உன்னை மேற்கொள்ளமாட்டார்கள்; உன்னை இரட்சிப்பதற்காகவும், உன்னைத் தப்புவிப்பதற்காகவும் நான் உன்னுடனே இருக்கிறேன் என்று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னை இந்த ஜனத்துக்கு எதிரே அரணான வெண்கல அலங்கமாக்குவேன்; அவர்கள் உனக்கு விரோதமாக யுத்தம்பண்ணுவார்கள், ஆனாலும் உன்னை மேற்கொள்ளமாட்டார்கள்; உன்னை இரட்சிப்பதற்காகவும், உன்னைத் தப்புவிப்பதற்காகவும் நான் உன்னுடனே இருக்கிறேன் என்று கர்த்தர் சொல்லுகி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னுடைய எல்லாப் பாவங்களினிமித்தமும், உன்னுடைய எல்லா எல்லைகளிலும், நான் உன் ஆஸ்தியையும், உன் பொக்கிஷங்களையும் கிரயமில்லாமல் சூறையிடுவிப்ப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ன்னை இந்த ஜனத்துக்கு எதிரே அரணான வெண்கல அலங்கமாக்குவேன்; அவர்கள் உனக்கு விரோதமாக யுத்தம்பண்ணுவார்கள், ஆனாலும் உன்னை மேற்கொள்ளமாட்டார்கள்; உன்னை இரட்சிப்பதற்காகவும், உன்னைத் தப்புவிப்பதற்காகவும் நான் உன்னுடனே இருக்கிறேன் என்று கர்த்தர் சொல்லுகிற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உன்னைப் பொல்லாதவர்களின் கைக்குத் தப்புவித்து, உன்னைப் பலவந்தரின் கைக்கு நீங்கலாக்கி விடுவிப்பேன் என்கி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னை நோக்கி: மோசேயும் சாமுவேலும் என் முகத்துக்கு முன்பாக நின்றாலும், என் மனம் இந்த ஜனங்கள் பட்சமாய்ச் சாராது, இவர்கள் என் முகத்தைவிட்டுப் புறப்பட்டுப்போகும்படி இவர்களைத் துரத்திவிட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் என்னை நோக்கி: மோசேயும் சாமுவேலும் என் முகத்துக்கு முன்பாக நின்றாலும், என் மனம் இந்த ஜனங்கள் பட்சமாய்ச் சாராது, இவர்கள் என் முகத்தைவிட்டுப் புறப்பட்டுப்போகும்படி இவர்களைத் துரத்திவிட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ே புறப்பட்டுப்போனோம் என்று இவர்களைக் கேட்டால், நீ அவர்களை நோக்கி: சாவுக்கு ஏதுவானவர்கள் சாவுக்கும், பட்டயத்துக்கு ஏதுவானவர்கள் பட்டயத்துக்கும், பஞ்சத்துக்கு ஏதுவானவர்கள் பஞ்சத்துக்கும், சிறையிருப்புக்கு ஏதுவானவர்கள் சிறையிருப்புக்கும் நேராய்ப் போகவேண்டும் என்று கர்த்தர் உரைக்கிறார் என்று சொல்ல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ே புறப்பட்டுப்போனோம் என்று இவர்களைக் கேட்டால், நீ அவர்களை நோக்கி: சாவுக்கு ஏதுவானவர்கள் சாவுக்கும், பட்டயத்துக்கு ஏதுவானவர்கள் பட்டயத்துக்கும், பஞ்சத்துக்கு ஏதுவானவர்கள் பஞ்சத்துக்கும், சிறையிருப்புக்கு ஏதுவானவர்கள் சிறையிருப்புக்கும் நேராய்ப் போகவேண்டும் என்று கர்த்தர் உரைக்கிறார் என்று சொல்ல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ே புறப்பட்டுப்போனோம் என்று இவர்களைக் கேட்டால், நீ அவர்களை நோக்கி: சாவுக்கு ஏதுவானவர்கள் சாவுக்கும், பட்டயத்துக்கு ஏதுவானவர்கள் பட்டயத்துக்கும், பஞ்சத்துக்கு ஏதுவானவர்கள் பஞ்சத்துக்கும், சிறையிருப்புக்கு ஏதுவானவர்கள் சிறையிருப்புக்கும் நேராய்ப் போகவேண்டும் என்று கர்த்தர் உரைக்கிறார் என்று சொல்ல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ொன்றுபோடப் பட்டயமும், பிடித்து இழுக்க நாய்களும், பட்சித்து அழிக்க ஆகாயத்துப் பறவைகளும், பூமியின் மிருகங்களும் ஆகிய நான்குவிதமான வாதைகளை நான் அவர்கள்மேல் வரக் கட்டளையிடுவேன் என்று கர்த்தர் சொல்லுகி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ொன்றுபோடப் பட்டயமும், பிடித்து இழுக்க நாய்களும், பட்சித்து அழிக்க ஆகாயத்துப் பறவைகளும், பூமியின் மிருகங்களும் ஆகிய நான்குவிதமான வாதைகளை நான் அவர்கள்மேல் வரக் கட்டளையிடுவேன் என்று கர்த்தர் சொல்லுகி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சேக்கியாவின் குமாரனும், யூதாவின் ராஜாவுமாகிய மனாசே எருசலேமில் செய்தவைகளினிமித்தம் அவர்களைப் பூமியிலுள்ள எல்லார ராஜ்யங்களிலும் அலையப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னுடைய எல்லாப் பாவங்களினிமித்தமும், உன்னுடைய எல்லா எல்லைகளிலும், நான் உன் ஆஸ்தியையும், உன் பொக்கிஷங்களையும் கிரயமில்லாமல் சூறையிடுவிப்ப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சேக்கியாவின் குமாரனும், யூதாவின் ராஜாவுமாகிய மனாசே எருசலேமில் செய்தவைகளினிமித்தம் அவர்களைப் பூமியிலுள்ள எல்லார ராஜ்யங்களிலும் அலையப்பண்ண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ுசலேமே, யார் உன்மேல் இரங்குவார்கள்? யார் உன்மேல் பரிதபிப்பார்கள்? யார் உன்னிடத்திற்குத் திரும்பி, உன் சுகசெய்தியை விசாரிப்பார்கள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ருசலேமே, யார் உன்மேல் இரங்குவார்கள்? யார் உன்மேல் பரிதபிப்பார்கள்? யார் உன்னிடத்திற்குத் திரும்பி, உன் சுகசெய்தியை விசாரிப்பார்கள்?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என்னைவிட்டுப் பின்வாங்கிப்போனாய், ஆகையால் என் கையை உனக்கு விரோதமாய் நீட்டி, உன்னை அழிப்பேன்; நான் பொறுத்துப் பொறுத்து இளைத்துப்போனேன் என்று கர்த்தர் சொல்லுகி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 என்னைவிட்டுப் பின்வாங்கிப்போனாய், ஆகையால் என் கையை உனக்கு விரோதமாய் நீட்டி, உன்னை அழிப்பேன்; நான் பொறுத்துப் பொறுத்து இளைத்துப்போனேன் என்று கர்த்த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ின் வாசல்களில் அவர்களைத் தூற்றுக்கூடையால் தூற்றிப்போடுவேன்; என் ஜனங்கள் தங்கள் வழிகளைவிட்டுத் திரும்பாதபடியினால் நான் அவர்களைப் பிள்ளைகள் அற்றவர்களாக்கி அழி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ேசத்தின் வாசல்களில் அவர்களைத் தூற்றுக்கூடையால் தூற்றிப்போடுவேன்; என் ஜனங்கள் தங்கள் வழிகளைவிட்டுத் திரும்பாதபடியினால் நான் அவர்களைப் பிள்ளைகள் அற்றவர்களாக்கி அழிப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ற்கரை மணலைப்பார்க்கிலும் அதிக விதவைகள் அவர்களில் உண்டாயிருப்பார்கள்; பட்டப்பகலிலே பாழாக்குகிறவனைத் தாயின்மேலும் பிள்ளைகளின்மேலும் வரப்பண்ணுவேன்; அவர்கள்மேல் பட்டணத்தின் கலகத்தையும் பயங்கரங்களையும் விழப்பண்ண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ற்கரை மணலைப்பார்க்கிலும் அதிக விதவைகள் அவர்களில் உண்டாயிருப்பார்கள்; பட்டப்பகலிலே பாழாக்குகிறவனைத் தாயின்மேலும் பிள்ளைகளின்மேலும் வரப்பண்ணுவேன்; அவர்கள்மேல் பட்டணத்தின் கலகத்தையும் பயங்கரங்களையும் விழப்பண்ண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டற்கரை மணலைப்பார்க்கிலும் அதிக விதவைகள் அவர்களில் உண்டாயிருப்பார்கள்; பட்டப்பகலிலே பாழாக்குகிறவனைத் தாயின்மேலும் பிள்ளைகளின்மேலும் வரப்பண்ணுவேன்; அவர்கள்மேல் பட்டணத்தின் கலகத்தையும் பயங்கரங்களையும் விழப்பண்ணுவே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அறியாத தேசத்தில் உன் சத்துருக்கள் வசமாக நான் உன்னைத் தாண்டிப்போகப் பண்ணுவேன்; உங்கள்மேல் எரியப்போகிற அக்கினி என் கோபத்திலே மூண்டது என்று கர்த்தர் சொன்ன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ு பிள்ளைகளைப் பெற்றவள் களைத்துப்போகிறாள்; அவள் தன் பிராணனை விட்டுவிட்டாள்; இன்னும் பகலாயிருக்கையில் அவளுடைய சூரியன் அஸ்தமித்தது; வெட்கமும் இலச்சையும் அடைந்தாள்; அவர்களில் மீதியாகிறவர்களையோ அவர்களுடைய சத்துருக்களுக்கு முன்பாகப் பட்டயத்துக்கு ஒப்புக்கொடுப்பேன் என்று கர்த்தர் சொல்லுகி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ு பிள்ளைகளைப் பெற்றவள் களைத்துப்போகிறாள்; அவள் தன் பிராணனை விட்டுவிட்டாள்; இன்னும் பகலாயிருக்கையில் அவளுடைய சூரியன் அஸ்தமித்தது; வெட்கமும் இலச்சையும் அடைந்தாள்; அவர்களில் மீதியாகிறவர்களையோ அவர்களுடைய சத்துருக்களுக்கு முன்பாகப் பட்டயத்துக்கு ஒப்புக்கொடுப்பேன் என்று கர்த்தர் சொல்லுகி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ஏழு பிள்ளைகளைப் பெற்றவள் களைத்துப்போகிறாள்; அவள் தன் பிராணனை விட்டுவிட்டாள்; இன்னும் பகலாயிருக்கையில் அவளுடைய சூரியன் அஸ்தமித்தது; வெட்கமும் இலச்சையும் அடைந்தாள்; அவர்களில் மீதியாகிறவர்களையோ அவர்களுடைய சத்துருக்களுக்கு முன்பாகப் பட்டயத்துக்கு ஒப்புக்கொடுப்பேன் என்று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தாயே, தேசத்துக்கெல்லாம் வழக்குக்கும் வாதுக்கும் உள்ளானவனாயிருக்கும்படி என்னை நீ பெற்றாயே; ஐயோ! நான் அவர்களுக்கு வட்டிக்குக் கொடுத்ததுமில்லை, அவர்கள் எனக்கு வட்டிக்குக் கொடுத்ததுமில்லை; ஆனாலும், எல்லாரும் என்னைச் சபிக்கி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தாயே, தேசத்துக்கெல்லாம் வழக்குக்கும் வாதுக்கும் உள்ளானவனாயிருக்கும்படி என்னை நீ பெற்றாயே; ஐயோ! நான் அவர்களுக்கு வட்டிக்குக் கொடுத்ததுமில்லை, அவர்கள் எனக்கு வட்டிக்குக் கொடுத்ததுமில்லை; ஆனாலும், எல்லாரும் என்னைச் சபிக்கி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தாயே, தேசத்துக்கெல்லாம் வழக்குக்கும் வாதுக்கும் உள்ளானவனாயிருக்கும்படி என்னை நீ பெற்றாயே; ஐயோ! நான் அவர்களுக்கு வட்டிக்குக் கொடுத்ததுமில்லை, அவர்கள் எனக்கு வட்டிக்குக் கொடுத்ததுமில்லை; ஆனாலும், எல்லாரும் என்னைச் சபிக்கி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ல் மீதியாயிருப்பவர்கள் நன்மையடைவார்கள்; தீங்கின் காலத்திலும் நெருக்கத்தின் காலத்திலும் உனக்காக நான் சத்துருவுக்கு எதிர்ப்பட்டு, உனக்குச் சகாயஞ்செய்வேன் என்று மெய்யாக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ில் மீதியாயிருப்பவர்கள் நன்மையடைவார்கள்; தீங்கின் காலத்திலும் நெருக்கத்தின் காலத்திலும் உனக்காக நான் சத்துருவுக்கு எதிர்ப்பட்டு, உனக்குச் சகாயஞ்செய்வேன் என்று மெய்யாக சொல்லுகிற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டக்கேயிருந்து வரும் இரும்பையும் வெண்கலத்தையும் இரும்பு நொறுக்குமோ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அறியாத தேசத்தில் உன் சத்துருக்கள் வசமாக நான் உன்னைத் தாண்டிப்போகப் பண்ணுவேன்; உங்கள்மேல் எரியப்போகிற அக்கினி என் கோபத்திலே மூண்டது என்று கர்த்தர் சொன்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ாவே, நீர் அதை அறிவீர்; தேவரீர் என்னை நினைத்து என்னை விசாரித்து, என்னைத் துன்பப்படுத்துகிறவர்களுக்கு என்னிமித்தம் நீதியைச் சரிக்கட்டும்; உம்முடைய நீடியபொறுமையினிமித்தம் என்னை வாரிக்கொள்ளாதிரும்; நான் உம்முடையமித்தம் நிந்தையைச் சகிக்கிறேன் என்று அறியு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ாவே, நீர் அதை அறிவீர்; தேவரீர் என்னை நினைத்து என்னை விசாரித்து, என்னைத் துன்பப்படுத்துகிறவர்களுக்கு என்னிமித்தம் நீதியைச் சரிக்கட்டும்; உம்முடைய நீடியபொறுமையினிமித்தம் என்னை வாரிக்கொள்ளாதிரும்; நான் உம்முடையமித்தம் நிந்தையைச் சகிக்கிறேன் என்று அறிய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ாவே, நீர் அதை அறிவீர்; தேவரீர் என்னை நினைத்து என்னை விசாரித்து, என்னைத் துன்பப்படுத்துகிறவர்களுக்கு என்னிமித்தம் நீதியைச் சரிக்கட்டும்; உம்முடைய நீடியபொறுமையினிமித்தம் என்னை வாரிக்கொள்ளாதிரும்; நான் உம்முடையமித்தம் நிந்தையைச் சகிக்கிறேன் என்று அறிய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ம்முடைய வார்த்தைகள் கிடைத்தவுடனே அவைகளை உட்கொண்டேன்; உம்முடைய வார்த்தைகள் எனக்குச் சந்தோஷமும், என் இருதயத்துக்கு மகிழ்ச்சியுமாயிருந்தது; சேனைகளின் தேவனாகிய கர்த்தாவே, உம்முடைய நாமம் எனக்குத் தரிக்கப்பட்டிருக்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17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ಗಿತ್ತು; ಓ ಸೈನ್ಯಗಳ ದೇವರಾದ ಕರ್ತನೇ, ನಿನ್ನ ಹೆಸರಿನಿಂದ ಕರೆಯಲ್ಪಟ್ಟ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ಾನು ಹಾಸ್ಯಗಾರರ ಕೂಟದಲ್ಲಿ ಕೂತುಕೊಂಡು ಉತ್ಸಾಹಪಡಲಿಲ್ಲ, ನಿನ್ನ ಕೈ ನಿಮಿತ್ತ ಒಂಟಿಯಾಗಿ ಕೂತುಕೊಂಡಿದ್ದೇನೆ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ನ್ನು ಉಗ್ರತೆಯಿಂದ ತುಂಬಿಸಿದ್ದ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ಏಕೆ ನನ್ನ ನೋವು ನಿತ್ಯವಾಗಿಯೂ ನನ್ನ ಗಾಯವು ವಾಸಿಯಾಗಲೊ ಲ್ಲದೆಯೂ ಸ್ವಸ್ಥವಾಗದೆಯೂ ಇದೆ? ನೀನು ನನಗೆ ಒಟ್ಟಾರೆ ನೀ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ತ್ತುವ ಕಳ್ಳ ತೊರೆಯಂತೆಯೂ ಸ್ಥಿರ ವಿಲ್ಲದ ನೀರಿನಂತೆಯೂ ಇರಬೇಕ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ದರಿಂದ ಕರ್ತನು -- ನೀನು ಹಿಂತಿರುಗಿ ಕೊಂಡರೆ ನಾನು ನಿನ್ನನ್ನು ತಿರುಗಿ ತರುವೆನು; ಆಗ ನೀನು ನನ್ನ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ಲ್ಲುವಿ; ನೀನು ಅಮೂಲ್ಯವಾದ ದ್ದನ್ನು ನೀಚವಾದದರೊಳಗಿಂದ ಹೊರಗೆ ತಂದರೆ ನನ್ನ ಬಾಯಿಯ ಹಾಗಿರುವಿ; ಅವರು ನಿನ್ನ ಕಡ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ಲಿ, ಆದರೆ ನೀನು ಅವರ ಕಡೆಗೆ ಹಿಂತಿರುಗ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ದಲ್ಲದೆ ನಾನು ನಿನ್ನನ್ನು ಈ ಜನಕ್ಕೆ ಬಲವಾದ ತಾಮ್ರದ ಗೋಡೆಯಾಗಮಾಡುತ್ತೇನೆ; ನಿನಗೆ ವಿರೋಧವಾಗಿ ಯುದ್ಧಮಾಡುವರ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ರೆ ನಿನ್ನನ್ನು ಜಯಿಸಲಾರರು; ನಾನೇ ನಿನ್ನನ್ನು ರಕ್ಷಿಸುವದಕ್ಕೂ ತಪ್ಪಿಸು ವದಕ್ಕೂ ನಿನ್ನ ಸಂಗಡ ಇದ್ದೇನೆ ಎಂದು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ಿನ್ನ ಆಸ್ತಿಯನ್ನೂ ಬೊಕ್ಕಸಗಳನ್ನೂ ಎಲ್ಲಾ ಪ್ರಾಂತ್ಯಗಳಲ್ಲಿ ನಿನ್ನ ಎಲ್ಲಾ ಪಾಪಗಳ ನಿಮಿತ್ತ ಕ್ರಯವಿಲ್ಲ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ಕೆಟ್ಟವರ ಕೈಯೊಳಗಿಂದ ನಿನ್ನನ್ನು ತಪ್ಪಿಸುತ್ತೇನೆ, ಭಯಂಕರವಾದ ಕೈಯೊಳಗಿಂದ ನಿನ್ನನ್ನು ವಿಮೋಚ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ಗ ಕರ್ತನು ನನಗೆ ಹೇಳಿದ್ದೇನಂದರೆ --ಮೋಶೆಯೂ ಸಮುವೇಲನೂ ನನ್ನ ಮುಂದೆ ನಿಂತರೂ ನನ್ನ ಮನಸ್ಸು ಈ ಜನರ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ವದಿಲ್ಲ. ಅವರನ್ನು ನನ್ನ ಸನ್ನಿಧಿಯಿಂದ ಕಳುಹಿಸಿ ಬಿಡು; ಅವರು ಹೋಗ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ವರು ನಿನಗೆ--ನಾವು ಎಲ್ಲಿ ಹೋಗಬೇಕು ಎಂದು ಹೇಳಿದರೆ, ನೀನು ಅವ ರಿಗೆ--ಕರ್ತನು ಹೀಗೆ ಹೇಳುತ್ತಾನೆ--ಮರಣ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ವವರು ಮರಣಕ್ಕೆ; ಕತ್ತಿಗೆ ಇರುವವರು ಕತ್ತಿಗೆ; ಕ್ಷಾಮಕ್ಕೆ ಇರುವವರು ಕ್ಷಾಮಕ್ಕೆ, ಸೆರೆಗೆ ಇರು ವವರು ಸೆರೆಗ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ಕರ್ತನು--ನಾನು ಅವರಿಗೆ ವಿರೋಧವಾಗಿ ನಾಲ್ಕು ತರವಾದವುಗಳನ್ನು ಅಂದರೆ ಕೊಲ್ಲುವದಕ್ಕೆ ಕತ್ತಿಯನ್ನೂ ಹರಿಯುವ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ಯಿಗಳನ್ನೂ ತಿನ್ನುವದಕ್ಕೂ ನಾಶ ಮಾಡುವದಕ್ಕೂ ಆಕಾಶದ ಪಕ್ಷಿಗಳನ್ನೂ ಭೂಮಿಯ ಮೃಗಗಳನ್ನೂ ನೇಮಿಸ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ರನ್ನು ಹಿಜ್ಕೀಯನ ಮಗನಾದ ಯೆಹೂದದ ಅರಸನಾದ ಮನಸ್ಸೆಯ ನಿಮಿತ್ತವೂ ಇವನು ಯೆರೂಸಲೇಮಿನಲ್ಲಿ ಮಾಡಿದ್ದರ ನಿಮಿತ್ತ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ಳ್ಳೆಯಾಗಿ ಕೊಟ್ಟುಬಿ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ಭೂಮಿಯ ಎಲ್ಲಾ ರಾಜ್ಯಗಳಿಗೆ ಚದರಿಹೋಗುವಂತೆ 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ಓ ಯೆರೂಸಲೇಮೇ, ನಿನ್ನ ಮೇಲೆ ಯಾರೂ ಕನಿಕರಪಡುವರು? ನಿನಗೋಸ್ಕರ ಯಾರು ದುಃಖಿಸುವರು? ನಿನ್ನ ಕ್ಷೇಮವನ್ನು ಕುರಿ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ೇಳುವದಕ್ಕೆ ಯಾರು ಸವಿಾಪ ಬರುವರ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ೀನು ನನ್ನನ್ನು ಬಿಟ್ಟು ಬಿಟ್ಟಿದ್ದೀ ಎಂದು ಕರ್ತನು ಅನ್ನುತ್ತಾನೆ; ನೀನು ಹಿಂಜರಿ ದಿದ್ದೀ, ಆದದರಿಂದ ನನ್ನ ಕೈ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ೆ ವಿರೋಧ ವಾಗಿ ಚಾಚಿ ನಿನ್ನನ್ನು ನಾಶಮಾಡುವೆನು. ಪಶ್ಚಾತ್ತಾಪ ಪಡುವದರಲ್ಲಿ ದಣಿದ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ರನ್ನು ಮೊರದಿಂದ ದೇಶದ ಬಾಗಿಲುಗಳಲ್ಲಿ ತೂರುವೆನು; ನನ್ನ ಜನರನ್ನು ಮಕ್ಕಳಿಲ್ಲದವರಾಗ ಮಾಡಿ ನಾಶಮಾಡುವೆನು. ಅವ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ಮ್ಮ ಮಾರ್ಗಗಳನ್ನು ಬಿಟ್ಟು ಹಿಂತಿರುಗದೆ ಇದ್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ರ ವಿಧವೆಗಳು ಸಮುದ್ರದ ಮರಳಿಗಿಂತ ನನಗೆ ಹೆಚ್ಚಾದರು. ನಾನು ಅವರ ಬಳಿಗೆ ಪ್ರಾಯದವರ ತಾಯಿಯ ಮೇಲೆ ಮಧ್ಯಾಹ್ನ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ಶನ ಮಾಡು ವವನನ್ನು ತರಿಸಿದ್ದೇನೆ; ಪಕ್ಕನೆ ಅವನು ಅವಳ ಮೇಲೆ ಬೀಳುವಂತೆ ಮಾಡುವೆನು, ಹೆದರಿಕೆಯನ್ನು ಪಟ್ಟಣದ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ೀಳಮಾ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ಿನ್ನನ್ನು ನಿನಗೆ ತಿಳಿಯದ ದೇಶದಲ್ಲಿ ನಿನ್ನ ಶತ್ರುಗ ಳೊಂದಿಗೆ ಹಾದುಹೋಗುವಂತೆ ಮಾಡುವೆನು. ಯಾಕಂದರೆ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ಏಳು ಮಂದಿಯನ್ನು ಹೆತ್ತವಳು ಕುಂದುತ್ತಾಳೆ; ತನ್ನ ಪ್ರಾಣವನ್ನು ಬಿಡುತ್ತಾಳೆ; ಹಗಲಿರುವಾಗಲೇ ಅವಳ ಸೂರ್ಯ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ಸ್ತಮಿಸುತ್ತಾನೆ; ಅವಳು ನಾಚಿಕೆಪಡುತ್ತಾಳೆ; ಅವಮಾನ ಗೊಳ್ಳುತ್ತಾಳೆ; ಇದಲ್ಲದೆ ಅವರ ಶೇಷವನ್ನು ಅದರ ಶತ್ರುಗಳ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ತ್ತಿಗೆ ಒಪ್ಪಿಸುವೆನು ಎಂದು ಕರ್ತನು ಅನ್ನ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ನನ್ನ ತಾಯಿಯೇ, ನನಗೆ ಅಯ್ಯೋ, ನೀನು ನನ್ನನ್ನು ಭೂಮಿಯ ಮೇಲೆಲ್ಲಾ ವ್ಯಾಜ್ಯಗಾರನಾಗಿಯೂ ತರ್ಕದವನ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ತ್ತಿದ್ದೀಯಲ್ಲಾ? ನಾನು ಬಡ್ಡಿಗೆ ಸಾಲ ಕೊಡಲಿಲ್ಲ ಇಲ್ಲವೆ ಮನುಷ್ಯರು ಬಡ್ಡಿಗಾಗಿ ನನಗೆ ಸಾಲ ಕೊಡಲಿಲ್ಲ. ಆದಾಗ್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ೆಲ್ಲರು ನನ್ನನ್ನು ಶಪಿಸುತ್ತಾರ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ಕರ್ತನು ಹೇಳುವದೇನಂದರೆ --ನಿಶ್ಚಯವಾಗಿ ನಿನ್ನ ಶೇಷಕ್ಕೆ ಅದು ಒಳ್ಳೆಯ ದಾಗಿರುವದು; ಕೇಡಿನ ಕಾಲದಲ್ಲಿಯೂ ಇಕ್ಕಟ್ಟ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ಲದಲ್ಲಿಯೂ ನಿಶ್ಚಯವಾಗಿ ನಿನ್ನ ಶತ್ರುವನ್ನು ನಿನ ಗೋಸ್ಕರ ಬೇಡಿಕೊಳ್ಳುವಂತೆ ಮಾಡಲಿಲ್ಲವ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ಕಬ್ಬಿ ಣವು ಉತ್ತರದ ಕಬ್ಬಿಣವನ್ನೂ ಉಕ್ಕನ್ನೂ ಮುರಿಯ ಬಲ್ಲದ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ೋಪದಲ್ಲಿ ಬೆಂಕಿ ಹತ್ತಿದೆ, ಅದು ನಿಮ್ಮ ಮೇಲೆ ಉರಿಯ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ಓ ಕರ್ತನೇ, ನೀನೇ ಬಲ್ಲೆ, ನನ್ನನ್ನು ಜ್ಞಾಪಕ ಮಾಡಿ ವಿಚಾರಿಸಿ ನನ್ನನ್ನು ಹಿಂಸಿಸುವವರಿಗೆ ನನಗೋ ಸ್ಕರ ಮುಯ್ಯ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ಯ್ಯಿ ತೀರಿಸು; ನಿನ್ನ ದೀರ್ಘ ಶಾಂತಿಯಲ್ಲಿ ನನ್ನನ್ನು ತೆಗೆದುಬಿಡಬೇಡ; ನಿನ್ನ ನಿಮಿತ್ತ ನಾನು ಗದರಿಸಲ್ಪಡುವೆನೆ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ದುಕ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ಿನ್ನ ವಾಕ್ಯಗಳು ಸಿಕ್ಕಿದವು, ಅವುಗಳನ್ನು ತಿಂದೆನು. ನಿನ್ನ ವಾಕ್ಯವು ನನ್ನ ಹೃದಯಕ್ಕೆ ಉಲ್ಲಾಸವೂ ಸಂತೋಷ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1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2026-08-03T02:51:50Z</dcterms:created>
  <dcterms:modified xsi:type="dcterms:W3CDTF">2026-08-03T02:51:50Z</dcterms:modified>
  <dc:title>எரேமியா : 15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