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ஊத்ஸ் தேசத்திலே யோபு என்னும்பேர்கொண்ட ஒரு மனுஷன் இருந்தான்; அந்த மனுஷன் உத்தமனும் சன்மார்க்கனும், தேவனுக்குப் பயந்துபொல்லாப்புக்கு விலகுகிறவனும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ஊத்ஸ் தேசத்திலே யோபு என்னும்பேர்கொண்ட ஒரு மனுஷன் இருந்தான்; அந்த மனுஷன் உத்தமனும் சன்மார்க்கனும், தேவனுக்குப் பயந்துபொல்லாப்புக்கு விலகுகிறவனும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ஏழு குமாரரும், மூன்று குமாரத்திகளும் பிற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ஏழாயிரம் ஆடுகளும், மூவாயிரம் ஒட்டகங்களும், ஐந்நூறு ஏர்மாடுகளும், ஐந்நூறு கழுதைகளுமாகிய மிருகஜீவன்கள் இருந்ததுமன்றி, திரளான பணிவிடைக்காரருமிருந்தார்கள்; அதினால் அந்த மனுஷன் கிழக்கத்திப் புத்திரர் எல்லாரிலும் பெரியவன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ஏழாயிரம் ஆடுகளும், மூவாயிரம் ஒட்டகங்களும், ஐந்நூறு ஏர்மாடுகளும், ஐந்நூறு கழுதைகளுமாகிய மிருகஜீவன்கள் இருந்ததுமன்றி, திரளான பணிவிடைக்காரருமிருந்தார்கள்; அதினால் அந்த மனுஷன் கிழக்கத்திப் புத்திரர் எல்லாரிலும் பெரியவன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ுமாரர், அவனவன் தன்தன் நாளிலே தன்தன் வீட்டிலே விருந்துசெய்து, தங்கள் மூன்று சகோதரிகளையும் தங்களோடே போஜனம் பண்ணும்படி அழை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ுமாரர், அவனவன் தன்தன் நாளிலே தன்தன் வீட்டிலே விருந்துசெய்து, தங்கள் மூன்று சகோதரிகளையும் தங்களோடே போஜனம் பண்ணும்படி அழை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நாள் தேவபுத்திரர் கர்த்தருடைய சந்நிதியில் வந்து நின்றபோது, சாத்தானும் அவர்கள் நடுவிலே வந்து நி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நாள் தேவபுத்திரர் கர்த்தருடைய சந்நிதியில் வந்து நின்றபோது, சாத்தானும் அவர்கள் நடுவிலே வந்து நி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த்தானைப் பார்த்து: நீ எங்கேயிருந்து வருகிறாய் என்றார். சாத்தான் கர்த்தருக்குப் பிரதியுத்தரமாக: பூமியெங்கும் உலாவி,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த்தானைப் பார்த்து: நீ எங்கேயிருந்து வருகிறாய் என்றார். சாத்தான் கர்த்தருக்குப் பிரதியுத்தரமாக: பூமியெங்கும் உலாவி,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ாத்தானை நோக்கி என் தாசனாகிய யோபின்மேல் கவனம் வைத்தாயோ? உத்தமனும் சன்மார்க்கனும், தேவனுக்குப் பயந்து, பொல்லாப்புக்கு விலகுகிறவனுமாகிய அவனைப்போல பூமியில் ஒருவனும் இல்லை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ாத்தானை நோக்கி என் தாசனாகிய யோபின்மேல் கவனம் வைத்தாயோ? உத்தமனும் சன்மார்க்கனும், தேவனுக்குப் பயந்து, பொல்லாப்புக்கு விலகுகிறவனுமாகிய அவனைப்போல பூமியில் ஒருவனும் இல்லை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ச் சாத்தான் கர்த்தருக்குப் பிரதியுத்தரமாக; யோபு விருதாவாகவா தேவனுக்குப் பயந்து நட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வனையும் அவன் வீட்டையும் அவனுக்கு உண்டான எல்லாவற்றையும் சுற்றி வேலியடைக்கவில்லையோ? அவன் கைகளின் கிரியையை ஆசீர்வதித்தீர்; அவனுடைய சம்பத்து தேசத்தில் பெருக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வனையும் அவன் வீட்டையும் அவனுக்கு உண்டான எல்லாவற்றையும் சுற்றி வேலியடைக்கவில்லையோ? அவன் கைகளின் கிரியையை ஆசீர்வதித்தீர்; அவனுடைய சம்பத்து தேசத்தில் பெருக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உம்முடைய கையை நீட்டி அவனுக்கு உண்டானவையெல்லா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உம்முடைய கையை நீட்டி அவனுக்கு உண்டானவையெல்லா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த்தானை நோக்கி: இதோ, அவனுக்கு உண்டானவையெல்லாம் உன் கையிலிருக்கிறது; அவன்மேல்மாத்திரம் உன் கையை நீட்டாதே என்றார்; அப்பொழுது சாத்தான் கர்த்தருடைய சந்நிதியைவிட்டுப் புறப்பட்டுப்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த்தானை நோக்கி: இதோ, அவனுக்கு உண்டானவையெல்லாம் உன் கையிலிருக்கிறது; அவன்மேல்மாத்திரம் உன் கையை நீட்டாதே என்றார்; அப்பொழுது சாத்தான் கர்த்தருடைய சந்நிதியைவிட்டுப் புறப்பட்டுப்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ஒருநாள் யோபுடைய குமாரரும், அவன் குமாரத்திகளும், தங்கள் மூத்த சகோதரன் வீட்டிலே புசித்து, திராட்சரசம் குடிக்கிற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ஒருநாள் யோபுடைய குமாரரும், அவன் குமாரத்திகளும், தங்கள் மூத்த சகோதரன் வீட்டிலே புசித்து, திராட்சரசம் குடிக்கிற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ஆள் அவனிடத்தில் வந்து; எருதுகள் உழுகிறபோது, கழுதைகள் அவைகளின் பக்கத்திலே மேய்ந்துகொண்டிருக்கையி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ஆள் அவனிடத்தில் வந்து; எருதுகள் உழுகிறபோது, கழுதைகள் அவைகளின் பக்கத்திலே மேய்ந்துகொண்டிருக்கைய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ேயர் அவைகள்மேல் விழுந்து அவைகளைச் சாய்த்துக்கொண்டுபோனார்கள்; வேலையாட்களையும் பட்டயக்கருக்கினால் வெட்டிப்போட்டார்கள்; நான் ஒருவன் 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ேயர் அவைகள்மேல் விழுந்து அவைகளைச் சாய்த்துக்கொண்டுபோனார்கள்; வேலையாட்களையும் பட்டயக்கருக்கினால் வெட்டிப்போட்டார்கள்; நான் ஒருவன் 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இப்படிப் பேசிக்கொண்டிருக்கையில், வேறொருவன் வந்து: வானத்திலிருந்து தேவனுடைய அக்கினி விழுந்து, ஆடுகளையும் வேலையாட்களையும் சுட்டெரித்துப்போட்டது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இப்படிப் பேசிக்கொண்டிருக்கையில், வேறொருவன் வந்து: வானத்திலிருந்து தேவனுடைய அக்கினி விழுந்து, ஆடுகளையும் வேலையாட்களையும் சுட்டெரித்துப்போட்டது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ன் இப்படிப் பேசிக்கொண்டிருக்கையில், வேறொருவன் வந்து: உம்முடைய குமாரரும் உம்முடைய குமாரத்திகளும், தங்கள் மூத்த சகோதரன் வீட்டிலே புசித்துத் திராட்சரசம் குடிக்கிறபோ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ன் இப்படிப் பேசிக்கொண்டிருக்கையில், வேறொருவன் வந்து: உம்முடைய குமாரரும் உம்முடைய குமாரத்திகளும், தங்கள் மூத்த சகோதரன் வீட்டிலே புசித்துத் திராட்சரசம் குடிக்கிறபோ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 வழியாய்ப் பெருங்காற்று வந்து, அந்த வீட்டின் நாலுமூலையிலும் அடிக்க, அது பிள்ளைகளின்மேல் விழுந்ததினால் அவர்கள் இறந்துபோனார்கள்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 வழியாய்ப் பெருங்காற்று வந்து, அந்த வீட்டின் நாலுமூலையிலும் அடிக்க, அது பிள்ளைகளின்மேல் விழுந்ததினால் அவர்கள் இறந்துபோனார்கள்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ோபு எழுந்திருந்து, தன் சால்வையைக் கிழித்து, தன் தலையைச் சிரைத்து, தரையிலே விழுந்து பணிந்து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ோபு எழுந்திருந்து, தன் சால்வையைக் கிழித்து, தன் தலையைச் சிரைத்து, தரையிலே விழுந்து பணிந்து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ர்வாணியாய் என் தாயின் கர்ப்பத்திலிருந்து வந்தேன்; நிர்வாணியாய் அவ்விடத்துக்குத் திரும்புவேன்; கர்த்தர் கொடுத்தார், கர்த்தர் எடுத்தார்; கர்த்தருடைய நாமத்துக்கு ஸ்தோத்திர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ர்வாணியாய் என் தாயின் கர்ப்பத்திலிருந்து வந்தேன்; நிர்வாணியாய் அவ்விடத்துக்குத் திரும்புவேன்; கர்த்தர் கொடுத்தார், கர்த்தர் எடுத்தார்; கர்த்தருடைய நாமத்துக்கு ஸ்தோத்திர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யெல்லாவற்றிலும் யோபு பாவஞ்செய்யவுமில்லை, தேவனைப்பற்றிக் குறைசொல்லவ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ఊజు దేశమునందు యోబు అను ఒక మనుష్యు డుండెను. అతడు యథార్థవర్తనుడును, న్యాయవంతుడునై దేవుని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భక్తులు కలిగి చెడుతనము విసర్జించిన 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నికి ఏడుగురు కుమారులును ముగ్గురు కుమార్తె లును కల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నికి ఏడువేల గొఱ్ఱలును మూడువేల ఒంటెలును ఐదువందల జతల యెడ్లును ఐదువందల ఆడు గాడిదలును కలిగ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హుమంది పనివారును అతనికి ఆస్తిగా నుండెను గనుక తూర్పు దిక్కు జనులందరిలో అతడే గొప్పవాడు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ని కుమారులందరు వంతుల చొప్పున అనుదినము ఒకరికొకరు తమ తమ యిండ్లలో విందు చేయనై కూడునప్పుడ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గ్గురు అక్కచెల్లెండ్రు తమతో కలిసి అన్నపానములు పుచ్చుకొనవలెనని వారిని పిలిపించ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ి వారి విందుదిన ములు పూర్తికాగా యోబు, తన కుమారులు పాపముచేసి తమ హృదయములలో దేవుని దూషించిరే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వారిని పిలువనంపించి వారిని పవిత్రపరచి, అరుణోదయమున లేచి వారిలో ఒక్కొకని నిమిత్తమై దహనబ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ర్పించుచు వచ్చెను. యోబు నిత్యము ఆలాగున 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ేవదూతలు యెహోవా సన్నిధిని నిలుచుటకై వచ్చిన దినమొకటి తటస్థించెను. ఆ దినమున అపవాది2 యగు వాడు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స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యెహోవానీవు ఎక్కడనుండి వచ్చితివని వాని నడుగగా అపవాదిభూమి మీద ఇటు అటు తిరుగులాడుచు అంద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చరించుచు వచ్చితినని యెహోవాకు ప్రత్యుత్తర 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కు యెహోవానీవు నా సేవకుడైన యోబు సంగతి ఆలో చించితివా? అతడు యథార్థవర్తనుడును న్యాయవంతుడు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యందు భయభక్తులు కలిగి చెడుతనము విసర్జించిన వాడు, భూమిమీద అతని వంటివాడెవ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ని అడుగగా అపవాదియోబు ఊరకయే దేవునియందు భయభక్తులు కలవాడాయె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అతనికిని అతని యింటివారికిని అతనికి కలిగిన సమస్తమునకును చుట్టు కంచె వేసితివి గదా? నీవ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ిపనిని దీవించుచుండుట చేత అతని ఆస్తి దేశములో బహుగా విస్తరించ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యినను నీవు ఇప్పుడు నీ చేయి చాపి అతనికి కలిగిన సమస్తమును మొత్తిన యెడల అతడు నీ ముఖము ఎదుట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షించి నిన్ను విడిచిపోవును అని యెహోవా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యెహోవాఇదిగో అతనికి కలిగిన సమస్తమును నీ వశమున ఉన్నది; అతనికి మాత్రము ఏ హానియు చేయ కూడ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వాదికి సెలవియ్యగా వాడు యెహోవా సన్నిధినుండి బయల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ఒకదినమున యోబు కుమారులును కుమార్తెలును తమ అన్నయింట భోజనముచేయుచు ద్రాక్షారసము పానము చేయుచున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 దూత అతనియొద్ద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ఎద్దులు నాగలి దున్నుచు గాడిదలు వాటి సమీపమున మేయుచునుండగా షెబాయీయులు వాటిమీద పడి వాటిని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ఖడ్గముతో పనివారిని హతముచేసిరి. జరిగినది నీకు తెలియజేయుటకు నేనొక్కడనే తప్పించుకొన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డు ఇంక మాట లాడుచుండగా మరియొకడు వచ్చిదేవుని అగ్ని ఆకా శమునుండి పడి గొఱ్ఱలను పని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గులబెట్టి కాల్చి వేసెను; దానిని నీకు తెలియజేయుటకు నేనొక్కడనే తప్పించుకొని వచ్చియ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డు ఇంక మాట లాడుచుండగా మరియొకడు వచ్చికల్దీయులు మూడు సమూహములుగా వచ్చి ఒంటెలమీద పడి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ిపోయి ఖడ్గముచేత పనివారిని చంపిరి; నీకు దానిని తెలియ జేయుటకు నేనొక్కడనే తప్పించుకొని వచ్చియున్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అతడు మాటలాడుచుండగా వేరొకడు వచ్చినీ కుమారులును నీ కుమార్తెలును తమ అన్న యింట భోజనము చ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 పానము చేయు 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గొప్ప సుడిగాలి అరణ్యమార్గముగా వచ్చి ఆ యింటి నాలుగు మూలలను కొట్టగా అది ¸°వనుల మీద పడినందున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నిపోయిరి; దానిని నీకు తెలియ జేయుటకు నేనొక్కడనే తప్పించుకొని వచ్చియున్నా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ప్పుడు యోబు లేచి తన పై వస్త్రమును చింపుకొని తలవెండ్రుకలు గొరిగించుకొని నేలమీద సాష్టాంగ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స్కారముచేసి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ేను నా తల్లిగర్భములోనుండి దిగంబరినై వచ్చితిని, దిగంబరినై అక్కడికి తిరిగి వెళ్లెదను;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ెను యెహోవా తీసికొని పోయెను, యెహోవా నామమునకు స్తుతి కలు గ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ఈ సంగతులలో ఏ విషయమందును యోబు ఏ పాపమును చేయలేదు, దేవుడు అన్యాయము చేసెనని చెప్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2026-10-20T02:23:58Z</dcterms:created>
  <dcterms:modified xsi:type="dcterms:W3CDTF">2026-10-20T02:23:58Z</dcterms:modified>
  <dc:title>యోబు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