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ை இரத்தப்பழியினாலும், எருசலேமை அநியாயத்தினாலும் கட்டுவிக்கிற யாக்கோபு வம்சத்துத் தலைவர்களே, இஸ்ரவேல் வம்சத்து அதிபதிகளே, இதைக் கே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मैं ने कहा, हे याकूब के प्रधानों, हे इस्राएल के घराने के न्याइयों, सुनो! क्या न्याय का भे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ना तुम्हारा काम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ुम तो भलाई से बैर, और बुराई से प्रीति रखते हो, मानो, तुम, लोगों पर से उनकी खाल, और उनकी हड्ड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े उनका मांस उधेड़ लेते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रन तुम मेरे लोगों का मांस खा भी लेते, और उनकी खाल उधेड़ते हो; तुम उनकी हड्डियों को हांड़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ाने के लिये टुकड़े टुकड़े कर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े उस समय यहोवा की दोहाई देंगे, परन्तु वह उनकी न सुनेगा, वरन उस समय वह उनके बुरे कामों के कारण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ुंह फेर 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का यह वचन है कि जो भविष्यद्वक्ता मेरी प्रजा को भटका देते हैं, और जब उन्हें खाने को मिल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शान्ति, शान्ति, पुकारते हैं, और यदि कोई उनके मुंह में कुछ न दे, तो उसके विरुद्ध युद्ध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ैयार हो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तुम पर ऐसी रात आएगी, कि तुम को दर्शन न मिलेगा, और तुम ऐसे अन्धकार में पड़ोगे कि भावी न क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ोगे। भविष्यद्वक्ताओं के लिये सूर्य अस्त होगा, और दिन रहते उन पर अन्धियारा छ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दर्शी लज्जित होंगे, और भावी कहने वालों के मुंह काले होंगे; और वे सब के सब अपने ओठों को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ांपेंगे कि परमेश्वर की ओर से उत्तर नहीं मिल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मैं तो यहोवा की आत्मा से शक्ति, न्याय और पराक्रम पाकर परिपूर्ण हूं कि मैं याकूब को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राध और इस्राएल को उसका पाप जता सक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े याकूब के घराने के प्रधानों, हे इस्राएल के घराने के न्यायियो, हे न्याय से घृणा करने वालो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धी बातों की टेढ़ी-मेढ़ी करने वालो, यह बात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ुम सिय्योन को हत्या कर के और यरूशलेम को कुटिलता कर के दृढ़ कर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के प्रधान घूस ले ले कर विचार करते, और याजक दाम ले ले कर व्यवस्था देते हैं, और भविष्यद्वक्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पये के लिये भावी कहते हैं; तौभी वे यह कहकर यहोवा पर भरोसा रखते हैं, यहोवा हमारे बीच में है,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विपत्ति हम पर न आ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तुम्हारे कारण सिय्योन जोत कर खेत बनाया जाएगा, और यरूशलेम डीह ही डीह हो जाएगा, और ज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वत पर भवन बना है, वह वन के ऊंचे स्थान सा हो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2026-10-20T07:53:26Z</dcterms:created>
  <dcterms:modified xsi:type="dcterms:W3CDTF">2026-10-20T07:53:26Z</dcterms:modified>
  <dc:title>मीका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