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ஏழு கலசங்களையுடைய அந்த ஏழு தூதரில் ஒருவன் வந்து என்னோடே பேசி: நீ வா, திரளான தண்ணீர்கள்மேல் உட்கார்ந்திருக்கிற மகா வேசியோடே பூமியின் ராஜாக்கள் வேசித்தனம்பண்ணினார்களே, அவளுடைய வேசித்தனமாகிய மதுவால் பூமியின் குடிகளும் வெறிகொண்டிருந்தார்களே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ஏழு கலசங்களையுடைய அந்த ஏழு தூதரில் ஒருவன் வந்து என்னோடே பேசி: நீ வா, திரளான தண்ணீர்கள்மேல் உட்கார்ந்திருக்கிற மகா வேசியோடே பூமியின் ராஜாக்கள் வேசித்தனம்பண்ணினார்களே, அவளுடைய வேசித்தனமாகிய மதுவால் பூமியின் குடிகளும் வெறிகொண்டிருந்தார்களே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ளுக்கு வருகிற ஆக்கினையை உனக்குக் காண்பிப்பேன் என்று சொல்லி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ளுக்கு வருகிற ஆக்கினையை உனக்குக் காண்பிப்பேன் என்று சொல்லி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விக்குள் என்னை வனாந்தரத்திற்குக் கொண்டுபோனான். அப்பொழுது ஏழு தலைகளையும் பத்துக் கொம்புகளையும் உடையதும் தூஷணமான நாமங்களால் நிறைந்ததுமான சிவப்புநிறமுள்ள மிருகத்தின்மேல் ஒரு ஸ்திரீ ஏறியிருக்கக் கண்ட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விக்குள் என்னை வனாந்தரத்திற்குக் கொண்டுபோனான். அப்பொழுது ஏழு தலைகளையும் பத்துக் கொம்புகளையும் உடையதும் தூஷணமான நாமங்களால் நிறைந்ததுமான சிவப்புநிறமுள்ள மிருகத்தின்மேல் ஒரு ஸ்திரீ ஏறியிருக்கக் கண்ட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 ஸ்திரீ இரத்தாம்பரமும் சிவப்பான ஆடையுந்தரித்து, பொன்னினாலும் இரத்தினங்களினாலும் முத்துக்களினாலும் சிங்காரிக்கப்பட்டு, தன் வேசித்தனமாகிய அருவருப்புகளாலும் அசுத்தத்தாலும் நிறைந்த பொற்பாத்திரத்தைத் தன் கையிலே பிடித்திருந்த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 ஸ்திரீ இரத்தாம்பரமும் சிவப்பான ஆடையுந்தரித்து, பொன்னினாலும் இரத்தினங்களினாலும் முத்துக்களினாலும் சிங்காரிக்கப்பட்டு, தன் வேசித்தனமாகிய அருவருப்புகளாலும் அசுத்தத்தாலும் நிறைந்த பொற்பாத்திரத்தைத் தன் கையிலே பிடித்திருந்த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 ஸ்திரீ இரத்தாம்பரமும் சிவப்பான ஆடையுந்தரித்து, பொன்னினாலும் இரத்தினங்களினாலும் முத்துக்களினாலும் சிங்காரிக்கப்பட்டு, தன் வேசித்தனமாகிய அருவருப்புகளாலும் அசுத்தத்தாலும் நிறைந்த பொற்பாத்திரத்தைத் தன் கையிலே பிடித்திருந்த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, இரகசியம், மகா பாபிலோன், வேசிகளுக்கும் பூமியிலுள்ள அருவருப்புகளுக்கும் தாய் என்னும் நாமம் அவள் நெற்றியில் எழுதியி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, இரகசியம், மகா பாபிலோன், வேசிகளுக்கும் பூமியிலுள்ள அருவருப்புகளுக்கும் தாய் என்னும் நாமம் அவள் நெற்றியில் எழுதியி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 ஸ்திரீ பரிசுத்தவான்களின் இரத்தத்தினாலும், இயேசுவினுடைய சாட்சிகளின் இரத்தத்தினாலும் வெறிகொண்டிருக்கிறதைக் கண்டேன்; அவளைக் கண்டு நான் மிகவும் ஆச்சரியப்பட்ட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 ஸ்திரீ பரிசுத்தவான்களின் இரத்தத்தினாலும், இயேசுவினுடைய சாட்சிகளின் இரத்தத்தினாலும் வெறிகொண்டிருக்கிறதைக் கண்டேன்; அவளைக் கண்டு நான் மிகவும் ஆச்சரியப்பட்ட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, தூதனானவன் என்னை நோக்கி: ஏன் ஆச்சரியப்படுகிறாய்? இந்த ஸ்திரீயினுடைய இரகசியத்தையும், ஏழு தலைகளையும் பத்துக் கொம்புகளையுமுடையதாய் இவளைச் சுமக்கிற மிருகத்தினுடைய இரகசியத்தையும் உனக்குச் சொல்லு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, தூதனானவன் என்னை நோக்கி: ஏன் ஆச்சரியப்படுகிறாய்? இந்த ஸ்திரீயினுடைய இரகசியத்தையும், ஏழு தலைகளையும் பத்துக் கொம்புகளையுமுடையதாய் இவளைச் சுமக்கிற மிருகத்தினுடைய இரகசியத்தையும் உனக்குச் சொல்லு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, கண்ட மிருகம் முன்னே இருந்தது, இப்பொழுது இல்லை; அது பாதாளத்திலிருந்து ஏறிவந்து, நாசமடையப்போகிறது. உலகத்தோற்றமுதல் ஜீவபுஸ்தகத்தில் பேரெழுதப்பட்டிராத பூமியின் குடிகள், இருந்ததும், இராமற்போனதும், இனி இருப்பதுமாயிருக்கிற மிருகத்தைப்பார்த்து ஆச்சரியப்படு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, கண்ட மிருகம் முன்னே இருந்தது, இப்பொழுது இல்லை; அது பாதாளத்திலிருந்து ஏறிவந்து, நாசமடையப்போகிறது. உலகத்தோற்றமுதல் ஜீவபுஸ்தகத்தில் பேரெழுதப்பட்டிராத பூமியின் குடிகள், இருந்ததும், இராமற்போனதும், இனி இருப்பதுமாயிருக்கிற மிருகத்தைப்பார்த்து ஆச்சரியப்படு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, கண்ட மிருகம் முன்னே இருந்தது, இப்பொழுது இல்லை; அது பாதாளத்திலிருந்து ஏறிவந்து, நாசமடையப்போகிறது. உலகத்தோற்றமுதல் ஜீவபுஸ்தகத்தில் பேரெழுதப்பட்டிராத பூமியின் குடிகள், இருந்ததும், இராமற்போனதும், இனி இருப்பதுமாயிருக்கிற மிருகத்தைப்பார்த்து ஆச்சரியப்படு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ஞானமுள்ள மனம் இதிலே விளங்கும். அந்த ஏழு தலைகளும் அந்த ஸ்திரீ உட்கார்ந்திருக்கிற ஏழு மலைகளா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ஏழு ராஜாக்களாம்; இவர்களில் ஐந்துபேர் விழுந்தார்கள், ஒருவன் இருக்கிறான், மற்றவன் இன்னும் வரவில்லை; வரும்போது அவன் கொஞ்சக்காலம் தரித்திருக்கவேண்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ஏழு ராஜாக்களாம்; இவர்களில் ஐந்துபேர் விழுந்தார்கள், ஒருவன் இருக்கிறான், மற்றவன் இன்னும் வரவில்லை; வரும்போது அவன் கொஞ்சக்காலம் தரித்திருக்கவேண்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ுந்ததும் இராததுமாகிய மிருகமே எட்டாவதானவனும், அவ்வேழிலிருந்து தோன்றுகிறவனும், நாசமடையப்போகிறவனுமாயிருக்கி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ுந்ததும் இராததுமாகிய மிருகமே எட்டாவதானவனும், அவ்வேழிலிருந்து தோன்றுகிறவனும், நாசமடையப்போகிறவனுமாயிருக்கி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கண்ட பத்துக் கொம்புகளும் பத்து ராஜாக்களாம்; இவர்கள் இன்னும் ராஜ்யம் பெறவில்லை; இவர்கள் மிருகத்துடனேகூட ஒருமணி நேரமளவும் ராஜாக்கள்போல அதிகாரம் பெற்றுக்கொள்ளு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கண்ட பத்துக் கொம்புகளும் பத்து ராஜாக்களாம்; இவர்கள் இன்னும் ராஜ்யம் பெறவில்லை; இவர்கள் மிருகத்துடனேகூட ஒருமணி நேரமளவும் ராஜாக்கள்போல அதிகாரம் பெற்றுக்கொள்ளு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ர்கள் ஒரே யோசனையுள்ளவர்கள்; இவர்கள் தங்கள் வல்லமையையும் அதிகாரத்தையும் மிருகத்திற்குக் கொடுப்ப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ர்கள் ஆட்டுக்குட்டியானவருடனே யுத்தம்பண்ணுவார்கள், ஆட்டுக்குட்டியானவர் கர்த்தாதி கர்த்தரும் ராஜாதி ராஜாவுமாயிருக்கிறபடியால் அவர்களை ஜெயிப்பார்; அவரோடுகூட இருக்கிறவர்கள் அழைக்கப்பட்டவர்களும் தெரிந்துகொள்ளப்பட்டவர்களும் உண்மையுள்ளவர்களுமாயிருக்கிறார்கள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ர்கள் ஆட்டுக்குட்டியானவருடனே யுத்தம்பண்ணுவார்கள், ஆட்டுக்குட்டியானவர் கர்த்தாதி கர்த்தரும் ராஜாதி ராஜாவுமாயிருக்கிறபடியால் அவர்களை ஜெயிப்பார்; அவரோடுகூட இருக்கிறவர்கள் அழைக்கப்பட்டவர்களும் தெரிந்துகொள்ளப்பட்டவர்களும் உண்மையுள்ளவர்களுமாயிருக்கிறார்கள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ர்கள் ஆட்டுக்குட்டியானவருடனே யுத்தம்பண்ணுவார்கள், ஆட்டுக்குட்டியானவர் கர்த்தாதி கர்த்தரும் ராஜாதி ராஜாவுமாயிருக்கிறபடியால் அவர்களை ஜெயிப்பார்; அவரோடுகூட இருக்கிறவர்கள் அழைக்கப்பட்டவர்களும் தெரிந்துகொள்ளப்பட்டவர்களும் உண்மையுள்ளவர்களுமாயிருக்கிறார்கள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அவன் என்னை நோக்கி: அந்த வேசி உட்கார்ந்திருக்கிற தண்ணீர்களைக் கண்டாயே; அவைகள் ஜனங்களும் கூட்டங்களும் ஜாதிகளும் பாஷைக்காரருமா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அவன் என்னை நோக்கி: அந்த வேசி உட்கார்ந்திருக்கிற தண்ணீர்களைக் கண்டாயே; அவைகள் ஜனங்களும் கூட்டங்களும் ஜாதிகளும் பாஷைக்காரருமா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மிருகத்தின்மேல் கண்ட பத்துக்கொம்புகளானவர்கள் அந்த வேசியைப்பகைத்து, அவளைப் பாழும் நிர்வாணமுமாக்கி, அவளுடைய மாம்சத்தைப் பட்சித்து, அவளை நெருப்பினால் சுட்டெரித்துப்போடுவ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மிருகத்தின்மேல் கண்ட பத்துக்கொம்புகளானவர்கள் அந்த வேசியைப்பகைத்து, அவளைப் பாழும் நிர்வாணமுமாக்கி, அவளுடைய மாம்சத்தைப் பட்சித்து, அவளை நெருப்பினால் சுட்டெரித்துப்போடுவ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் தம்முடைய வார்த்தைகள் நிறைவேறுமளவும், அவர்கள் தமது யோசனையை நிறைவேற்றுகிறதற்கும், ஒரே யோசனையுள்ளவர்களாயிருந்து, தங்கள் ராஜ்யத்தை மிருகத்திற்குக் கொடுக்கிறதற்கும் அவர்களுடைய இருதயங்களை ஏவின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் தம்முடைய வார்த்தைகள் நிறைவேறுமளவும், அவர்கள் தமது யோசனையை நிறைவேற்றுகிறதற்கும், ஒரே யோசனையுள்ளவர்களாயிருந்து, தங்கள் ராஜ்யத்தை மிருகத்திற்குக் கொடுக்கிறதற்கும் அவர்களுடைய இருதயங்களை ஏவின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கண்ட ஸ்திரீயானவள் பூமியின் ராஜாக்கள்மேல் ராஜ்யபாரம்பண்ணுகிற மகா நகரமேயா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77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ಏಳು ಪಾತ್ರೆಗಳನ್ನು ಹಿಡಿದಿದ್ದ ಏಳು ಮಂದಿ ದೂತರಲ್ಲಿ ಒಬ್ಬನು ಬಂದು ನನ್ನ ಸಂಗಡ ಮಾತನಾಡಿ--ಇಲ್ಲಿಗೆ ಬಾ, ಬಹ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ರುಗಳ ಮೇಲೆ ಕೂತಿರುವ ಮಹಾ ಜಾರಸ್ತ್ರೀಗೆ ಬರುವ ದಂಡನೆಯನ್ನು ನಾನು ನಿನಗೆ ತೋರ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ಳೊಂದಿಗೆ ಭೂರಾಜರು ಜಾರತ್ವ ಮಾಡಿದರು. ಭೂನಿವಾಸಿಗಳು ಅವಳ ಜಾರತ್ವವೆಂಬ ದ್ರಾಕ್ಷಾರಸವನ್ನು ಕುಡಿದು ಮತ್ತರಾದ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ಅವನು ಆತ್ಮದಲ್ಲಿ ನನ್ನನ್ನು ಎತ್ತಿಕೊಂಡು ಅಡವಿಗೆ ಹೋದನು; ಅಲ್ಲಿ ದೇವದೂಷಣೆಯ ಹೆಸರುಗಳಿಂದ ತುಂಬಿದ್ದು ಏ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ಲೆಗಳು ಹತ್ತು ಕೊಂಬುಗಳೂ ಇದ್ದ ಕೆಂಪುಬಣ್ಣದ ಮೃಗದ ಮೇಲೆ ಕೂತಿದ್ದ ಒಬ್ಬ ಸ್ತ್ರೀಯನ್ನು ನಾನು ಕಂ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 ಸ್ತ್ರೀಯು ಧೂಮ್ರ ಮತ್ತು ಕೆಂಪುವರ್ಣದ ವಸ್ತ್ರಗಳನ್ನು ಧರಿಸಿಕೊಂಡು ಚಿನ್ನ ಅಮೂಲ್ಯವಾದ ಕಲ್ಲುಗಳು ಮ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ತ್ತುಗಳು ಇವುಗಳಿಂದ ಅಲಂಕರಿಸಿಕೊಂಡಿದ್ದಳು; ಅವಳ ಕೈಯಲ್ಲಿ ಒಂದು ಚಿನ್ನದ ಬಟ್ಟಲು ಇತ್ತು; ಅದು ಅವಳ ಜಾರತ್ವ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ಸಹ್ಯವಾದವುಗಳಿಂದಲೂ ಅಶುದ್ಧತ್ವದಿಂದಲೂ ತುಂಬಿ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ಇದಲ್ಲದೆ ಮರ್ಮ, ಮಹಾ ಬಾಬೆಲು, ಭೂಮಿಯಲ್ಲಿರುವ ಜಾರಸ್ತ್ರೀಯರಿಗೂ ಅಸಹ್ಯವಾದ ವುಗಳಿಗೂ ತಾಯಿ ಎಂಬ ಹೆಸರು ಅವಳ ಹಣ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ಬರೆದ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 ಸ್ತ್ರೀಯು ಪರಿಶುದ್ದರ ರಕ್ತವನ್ನೂ ಯೇಸುವಿಗೋಸ್ಕರ ಸಾಕ್ಷಿಕೊಟ್ಟು ಹತರಾದವರ ರಕಆ ಸ್ತ್ರೀಯು ಪರಿಶುದ್ದರ ರಕ್ತ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ೇಸುವಿಗೋಸ್ಕರ ಸಾಕ್ಷಿಕೊಟ್ಟು ಹತರಾದವರ ರ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ಗ ಆ ದೂತನು ನನಗೆ--ನೀನೇಕೆ ಆಶ್ಚರ್ಯಪಟ್ಟೆ? ಆ ಸ್ತ್ರೀಯ ವಿಷಯವಾಗಿಯೂ ಅವಳನ್ನು ಹೊತ್ತುಕೊಂಡಿದ್ದ ಏಳು ತಲೆ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ತ್ತು ಹತ್ತು ಕೊಂಬುಗಳುಳ್ಳ ಮೃಗದ ವಿಷಯವಾಗಿಯೂ ಇರುವ ಮರ್ಮವನ್ನು ನಾನು ನಿನಗೆ ತಿಳ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ೀನು ಕಂಡ ಈ ಮೃಗವು ಮೊದಲು ಇತ್ತು. ಈಗ ಇಲ್ಲ, ಅದು ತಳವಿಲ್ಲದ ತಗ್ಗಿನಿಂದ ಏರಿ ಬಂದು ನಾಶನಕ್ಕೆ ಹೋ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ೂಮಿಯಲ್ಲಿ ವಾಸಿಸುವವರೊಳಗೆ ಯಾರಾರ ಹೆಸರು ಗಳು ಜಗತ್ತಿಗೆ ಅಸ್ತಿವಾರ ಹಾಕಿದಂದಿನಿಂದ ಜೀವಗ್ರಂಥ 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ೆದಿರುವದಿಲ್ಲವೋ ಅವರು ಮೊದಲು ಇದ್ದು ಈಗ ಇಲ್ಲದ ಇ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ದರಲ್ಲಿ ಜ್ಞಾನವುಳ್ಳ ಮನಸ್ಸು ಇರುತ್ತದೆ. ಆ ಏಳು ತಲೆಗಳು ಆ ಸ್ತ್ರೀ ಕೂತು ಕೊಂಡಿರುವ ಏಳು ಬೆಟ್ಟಗಳ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ಇದಲ್ಲದೆ ಅವು ಏಳು ಮಂದಿ ರಾಜರು; ಐದು ಮಂದಿ ಬಿದ್ದು ಹೋಗಿದ್ದಾರೆ. ಒಬ್ಬನು ಇದ್ದಾನೆ, ಮತ್ತೊಬ್ಬನು ಇ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ಿಲ್ಲ. ಬಂದ ಮೇಲೆ ಅವನು ಸ್ವಲ್ಪಕಾಲ ಇರಲೇ 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ಮೊದಲಿದ್ದು ಈಗ ಇಲ್ಲದಿರುವ ಆ ಮೃಗವು ತಾನೇ ಎಂಟನೆಯವನು; ಅವನು ಆ ಏಳು ಮಂದಿಗೆ ಸೇರಿದವನಾಗಿದ್ದು ನಾಶನ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ೀನು ಕಂಡ ಆ ಹತ್ತು ಕೊಂಬುಗಳು ರಾಜ್ಯವನ್ನು ಇನ್ನೂ ಹೊಂದದಿರುವ ಹತ್ತು ಮಂದಿ ರಾಜರು. ಅವರು ಮೃಗದೊಂದಿಗೆ ರಾಜರ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ಂದು ತಾಸಿನವರೆಗೆ ಅಧಿಕಾರವನ್ನು ಹೊಂದ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ವರು ಒಂದೇ ಮನಸ್ಸುಳ್ಳವರಾಗಿದ್ದು ತಮ್ಮ ಅಧಿಕಾರವನ್ನೂ ಶಕ್ತಿಯನ್ನೂ ಮೃಗಕ್ಕೆ ಕೊಡ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ವರು ಕುರಿಮರಿಯಾದಾತನ ಮೇಲೆ ಯುದ್ಧ ಮಾಡುವರು, ಆದರೆ ಕುರಿಮರಿ ಯಾದಾತನು ಅವರನ್ನು ಜಯಿಸುವನು; ಯಾಕಂದರೆ ಆತನು ಕರ್ತ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ೂ ರಾಜಾಧಿರಾಜನು ಆಗಿದ್ದಾನೆ. ಇದಲ್ಲದೆ ಆತನೊಂದಿಗೆ ಇರುವವರು ಕರೆಯಲ್ಪಟ್ಟ ವರೂ ಆಯಲ್ಪಟ್ಟವರೂ ನಂಬಿಗಸ್ತ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ವನು ನನಗೆ--ನೀನು ಕಂಡ ಆ ಜಾರಸ್ತ್ರೀಯು ಕೂತುಕೊಂಡಿರುವ ನೀರುಗಳು ಅಂದರೆ ಪ್ರಜೆಗಳೂ ಸಮೂಹಗಳೂ ಜನಾಂಗಗಳೂ ಭಾಷೆಗ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ಮೃಗದ ಮೇಲೆ ನೀನು ನೋಡಿದ ಹತ್ತು ಕೊಂಬು ಗಳು ಆ ಜಾರ ಸ್ತ್ರೀಯನ್ನು ದ್ವೇಷಿಸಿ ಅವಳನ್ನು ಗತಿಗೆಟ್ಟ ವಳನ್ನ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ಟ್ಟೆಯಿಲ್ಲದವಳನ್ನಾಗಿಯೂ ಮಾಡಿ ಅವಳ ಮಾಂಸವನ್ನು ತಿಂದು ಅವಳನ್ನು ಬೆಂಕಿಯಿಂದ ಸುಟ್ಟುಬಿಡ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ಯಾಕಂದರೆ ಅವರು ದೇವರ ಚಿತ್ತವನ್ನು ನೆರವೇರಿಸುವದಕ್ಕೆ ಒಂದೇ ಅಭಿಪ್ರಾಯವುಳ್ಳವರಾಗಿದ್ದು ತಮ್ಮ ರಾಜ್ಯವನ್ನು ಮೃಗ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ುವಂತೆ ದೇವರು ತನ್ನ ವಾಕ್ಯಗಳು ನೆರವೇರುವ ತನಕ ಅವರ ಹೃದಯಗಳನ್ನು ಪ್ರೇರೇಪ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ೀನು ಕಂಡ ಆ ಸ್ತ್ರೀಯು ಭೂರಾಜರ ಮೇಲೆ ಆಳುತ್ತಿರುವ ಮಹಾನಗರಿಯೇ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2026-10-21T11:18:03Z</dcterms:created>
  <dcterms:modified xsi:type="dcterms:W3CDTF">2026-10-21T11:18:03Z</dcterms:modified>
  <dc:title>ಪ್ರಕಟನೆ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