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ட்சியும் கர்த்தாவே, பக்தியுள்ளவன் அற்றுப்போகிறான்; உண்மையுள்ளவர்கள் மனுபுத்திரரில் குறைந்திருக்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ட்சியும் கர்த்தாவே, பக்தியுள்ளவன் அற்றுப்போகிறான்; உண்மையுள்ளவர்கள் மனுபுத்திரரில் குறைந்திருக்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வர் தங்கள் தோழரோடே பொய்பேசுகிறார்கள்; இச்சக உதடுகளால் இருமனதாய்ப் பேச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வர் தங்கள் தோழரோடே பொய்பேசுகிறார்கள்; இச்சக உதடுகளால் இருமனதாய்ப் பேச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ச்சகம்பேசுகிற எல்லா உதடுகளையும், பெருமைகளைப் பேசுகிற நாவையும் கர்த்தர் அறுத்துப்போட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: எங்கள் நாவுகளால் மேற்கொள்ளுவோம், எங்கள் உதடுகள் எங்களுடையது; யார் எங்களுக்கு ஆண்டவன் என்று சொல்ல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ழைகள் பாழாக்கப்பட்டதினிமித்தமும், எளியவர்கள் விடும் பெருமூச்சினிமித்தமும், நான் இப்பொழுது எழுந்து, அவன்மேல் சீறுகிறவர்களுக்கு அவனைக் காத்துச் சுகமாயிரு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ழைகள் பாழாக்கப்பட்டதினிமித்தமும், எளியவர்கள் விடும் பெருமூச்சினிமித்தமும், நான் இப்பொழுது எழுந்து, அவன்மேல் சீறுகிறவர்களுக்கு அவனைக் காத்துச் சுகமாயிரு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சொற்கள் மண்குகையில் ஏழுதரம் உருக்கி புடமிடப்பட்ட வெள்ளிக்கொப்பான சுத்த சொற்கள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நீர் அவர்களைக் காப்பாற்றி, அவர்களை என்றைக்கும் இந்தச் சந்ததிக்கு விலக்கிக் காத்துக்கொள்ளுவ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ரில் சண்டாளர் உயர்ந்திருக்கும்போது, துன்மார்க்கர் எங்கும் சுற்றித்திரி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ೇ, ಸಹಾಯಮಾಡು; ಯಾಕಂದರೆ ಭಕ್ತನು ಮುಗಿದು ಹೋಗುತ್ತಾನೆ; ನಂಬಿಗಸ್ತರು ಮನುಷ್ಯನ ಮಕ್ಕಳೊಳಗಿಂದ ಇ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ಒಬ್ಬೊಬ್ಬನು ತನ್ನ ನೆರೆಯವನ ಸಂಗಡ ವ್ಯರ್ಥವಾದ ಮಾತನ್ನು ಆಡುತ್ತಾನೆ; ಮುಖಸ್ತುತಿಯ ತುಟಿಯಿಂದಲೂ ವಂಚನೆಯ ಹೃದಯದ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ಮಾತನಾ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ಮುಖಸ್ತುತಿಯ ಎಲ್ಲಾ ತುಟಿಗಳನ್ನೂ ಗರ್ವದಿಂದ ಮಾತನಾಡುವ ನಾಲಿಗೆಯನ್ನೂ ಕರ್ತನು ಕಡಿದು 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ು--ನಮ್ಮ ನಾಲಿಗೆಯಿಂದ ನಾವು ಬಲಗೊಳ್ಳುವೆವು; ನಮ್ಮ ತುಟಿಗಳು ನಮ್ಮವೇ; ನಮಗೆ ಪ್ರಭುವು ಯಾರು ಅನ್ನ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ಬಡವರ ವ್ಯಥೆಗೋಸ್ಕರವೂ ಗತಿಯಿಲ್ಲದವರ ನರ ಳುವಿಕೆಗೋಸ್ಕರವೂ ಈಗ ನಾನು ಏಳುವೆನು ಎಂದು ಕರ್ತನು ಹೇಳುತ್ತ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ಬ್ಬಿಕೊಂಡವನಿಂದ ನಾನು ಬಡವನನ್ನು ಕಾಪ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 ವಾಕ್ಯಗಳು ಶುದ್ಧವಾಕ್ಯಗಳಾಗಿವೆ: ಮಣ್ಣಿನ ಕುಲುಮೆಯಲ್ಲಿ ಏಳು ಸಾರಿ ಕರಗಿ ಪುಟಕ್ಕೆ ಹಾಕಿದ ಬೆಳ್ಳಿಯಂತೆ 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ಕರ್ತನೇ, ನೀನು ಅವರನ್ನು ಕಾಪಾಡಿ ಯುಗ ಯುಗಕ್ಕೂ ಈ ಸಂತತಿಯಿಂದ ಅವರನ್ನು ಬಿಡಿಸಿ ಕಾಯ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ತಿ ನೀಚರು ಹೆಚ್ಚಿಸಲ್ಪಟ್ಟಾಗ ದುಷ್ಟರು ಪ್ರತಿಯೊಂದು ಕಡೆಗೂ ತಿರುಗಾ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2026-10-20T09:55:49Z</dcterms:created>
  <dcterms:modified xsi:type="dcterms:W3CDTF">2026-10-20T09:55:49Z</dcterms:modified>
  <dc:title>ಕೀರ್ತನೆಗಳು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