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: கர்த்தர் உரைக்கிறது என்னவென்றால், இந்தப் பள்ளத்தாக்கிலே எங்கும் வாய்க்கால்களை வெட்ட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ு கர்த்தரின் பார்வைக்கு அற்பகாரியம்; மோவாபியரையும் உங்கள் கையிலே ஒப்புக்கொடு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இறந்துபோனபின் மோவாபின் ராஜா இஸ்ரவேலின் ராஜாவுக்கு விரோதமாய்க் கலகம் பண்ண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ாலத்திலே யோராம் என்னும் ராஜா சமாரியாவிலிருந்து புறப்பட்டு, இஸ்ரவேலையெல்லாம் இலக்கம் பார்த்துப்போய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வழியாய்ப் போவோம் என்று கேட்டான்; அதற்கு அவன்: ஏதோம் வனாந்தரவழியாய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ലീശാ യിസ്രായേൽ രാജാവിനോടു: എനിക്കും നിനക്കും തമ്മിൽ എന്തു? നീ നിന്റെ അപ്പന്റെ പ്രവാച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ലും നിന്റെ അമ്മയുടെ പ്രവാചകന്മാരുടെ അടുക്കലും ചെല്ലുക എന്നു പറഞ്ഞു. അതിന്നു യിസ്രായേൽ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ോടു: അങ്ങനെയല്ല; ഈ മൂന്നു രാജാക്കന്മാരെയും മോവാബ്യരുടെ കയ്യിൽ ഏല്പിക്കേണ്ടതിന്നു യഹോവ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എലീശാ: ഞാൻ സേവിച്ചുനില്ക്കുന്ന സൈന്യങ്ങളുടെ യഹോവയാണ, യെഹൂദാരാജാവായ യെഹോശാഫാത്തിന്റെ മു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ആദരിച്ചില്ല എങ്കിൽ ഞാൻ നിന്നെ നോക്കുകയോ കടാക്ഷിക്കയോ ഇല്ല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ഇപ്പോൾ ഒരു വീണക്കാരനെ എന്റെ അടുക്കൽ കൊണ്ടുവരുവിൻ എന്നു പറഞ്ഞു. വീണക്കാരൻ വായിക്ക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കൈ അവന്റെമേ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പറഞ്ഞതു എന്തെന്നാൽ: യഹോവ ഇപ്രകാരം അരുളിച്ചെയ്യുന്നു: ഈ താഴ്വരയിൽ അനേകം കുഴികൾ വെട്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ങ്ങൾ കാറ്റു കാണുകയില്ല, മഴയും കാണുകയില്ല; എന്നാൽ നിങ്ങളും നിങ്ങളുടെ ആടുമാടുകള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വാഹനങ്ങളും കുടിക്കത്തക്കവണ്ണം ഈ താഴ്വര വെള്ളംകൊണ്ടു നി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െഹൂദാരാജാവായ യെഹോശാഫാത്തിന്റെ പതിനെട്ടാം ആണ്ടിൽ ആഹാബിന്റെ മകനായ യെഹോരാം ശമർയ്യയിൽ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; അവൻ പന്ത്രണ്ട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തു പോരാ എന്നു യഹോവെക്കു തോന്നീട്ടു അവൻ മോവാബ്യരെയും നിങ്ങളുടെ കയ്യിൽ ഏല്പിച്ചു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ൾ ഉറപ്പുള്ള പട്ടണങ്ങളും ശ്രേഷ്ഠനഗരങ്ങളുമെല്ലാം ജയിച്ചടക്കുകയും നല്ലവൃക്ഷങ്ങളെ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ക്കയും നീരുറവുകളെല്ലാം അടെച്ചുകളകയും നല്ല നിലങ്ങളെല്ലാം കല്ലുവാരിയിട്ടു ചീത്തയാ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യഹോവെക്കു അനിഷ്ടമായതു ചെയ്തു; തന്റെ അപ്പനെയും അമ്മയേയും പോലെ അല്ലതാനും; തന്റെ അപ്പ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 ബാൽവിഗ്രഹം അവൻ നീ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ിറ്റെന്നാൾ രാവിലെ ഭോജനയാഗത്തിന്റെ സമയത്തു വെള്ളം എദോംവഴിയായി വരുന്നതുകണ്ടു; ദേശം വെള്ള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ഈ രാജാക്കന്മാർ തങ്ങളോടു യുദ്ധം ചെയ്‍വാൻ പുറപ്പെട്ടുവന്നു എന്നു മോവാബ്യര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പ്പോൾ അവർ ആയുധം ധരിപ്പാൻ തക്ക പ്രായത്തിലും മേലോട്ടുമുള്ളവരെ വിളിച്ചുകൂട്ടി അതിര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രാവിലെ അവർ എഴുന്നേറ്റപ്പോൾ സൂര്യൻ വെള്ളത്തിന്മേൽ ഉദിച്ചിട്ടു മോവാബ്യർക്കു തങ്ങളുടെ നേര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രക്തംപോലെ ചുവപ്പായി തോന്ന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ലും യിസ്രായേലിനെക്കൊണ്ടു പാപം ചെയ്യിച്ച നെബാത്തിന്റെ മകനായ യൊരോബെയാമിന്റെ പാപങ്ങള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മാറാതെ മുറുകെ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തു രക്തമാകുന്നു; ആ രാജാക്കന്മാർ തമ്മിൽ പൊരുതു അന്യോന്യം സംഹരിച്ചുകളഞ്ഞു; ആകയാൽ മോവാബ്യര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െക്കു വരുവിൻ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ോവാബ് രാജാവായ മേശെക്കു അനവധി ആടുണ്ടായിരുന്നു; അവൻ യിസ്രായേൽരാജാവിന്നു ഒരു ലക്ഷം കുഞ്ഞാടുകള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ലക്ഷം ആട്ടുകൊറ്റന്മാരുടെയും രോമം കൊടുത്ത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ർ യിസ്രായേൽപാളയത്തിങ്കൽ എത്തിയപ്പോൾ യിസ്രായേല്യർ എഴുന്നേറ്റു മോവാബ്യരെ തോല്പിച്ചോടിച്ച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ൽ കടന്നുചെന്നു മോവാബ്യരെ പിന്നെയും തോല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ആഹാബ് മരിച്ചശേഷം മോവാബ് രാജാവു യിസ്രായേൽരാജാവിനോടു മത്സ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ട്ടണങ്ങളെ അവർ ഇടിച്ചു നല്ലനിലമൊക്കെയും ഓരോരുത്തൻ ഓരോ കല്ലു ഇട്ടു നികത്തി നീരുറവുകളെ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െച്ചു നല്ലവൃക്ഷങ്ങളെല്ലാം മുറിച്ചുകളഞ്ഞു; കീർഹരേശെത്തിൽ മാത്രം അവർ അതിന്റെ കല്ലു അങ്ങന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േച്ചു. എന്നാൽ കവിണക്കാർ അതിനെ വളഞ്ഞു നശിപ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 കാലത്തു യെഹോരാം രാജാവു ശമർയ്യയിൽനിന്നു പുറപ്പെട്ടു യിസ്രായേലിനെ ഒക്കെയും എണ്ണിനോ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മോവാബ്‌രാജാവു പട തനിക്കു അതിവിഷമമായി എന്നു കണ്ടപ്പോൾ എദോംരാജാവിനെ അണിമുറിച്ചാക്രമ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ൂറു ആയുധ പാണികളെ കൂട്ടിക്കൊണ്ടു ചെന്നു; എങ്കിലും സാധ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കയാൽ അവൻ തന്റെ ശേഷം വാഴുവാനുള്ള ആദ്യജാതനെ പിടിച്ചു മതിലിന്മേൽ ദഹനയാഗം കഴിച്ചു. അ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്യരുടെമേൽ മഹാകോപം വന്നതുകൊണ്ടു അവർ അവനെ വിട്ടു സ്വദേശത്തേക്കു മടങ്ങിപ്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ിന്നെ അവൻ: മോവാബ്‌രാജാവു എന്നോടു മത്സരിച്ചിരിക്കുന്നു; മോവാബ്യരോടു യുദ്ധത്തിന്നു നീ കൂടെ പോരു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െഹൂദാരാജാവായ യെഹോശാഫാത്തിനോടു ആളയച്ചു ചോദിപ്പിച്ചു. അതിന്നു അവൻ: ഞാൻ പോരാം; നീയും ഞാന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വും നിന്റെ ജനവും എന്റെ കുതിരകളും നിന്റെ കുതിരകളും ഒരുപോലെയ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ാം ഏതു വഴിയായി പോകേണം എന്നു അവൻ ചോദിച്ചതിന്നു: എദോംമരുഭൂമിവഴിയായി തന്നേ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യിസ്രായേൽരാജാവു യെഹൂദാരാജാവും എദോംരാജാവുമായി പുറപ്പെട്ടു; അവർ ഏഴു ദിവസത്തെ വഴ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ിനടന്നശേഷം അവരോടുകൂടെയുള്ള സൈന്യത്തിന്നും മൃഗങ്ങൾക്കും വെള്ളം കിട്ടാതെയ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യിസ്രായേൽരാജാവു: അയ്യോ, ഈ മൂന്നു രാജാക്കന്മാരെയും യഹോവ വിളിച്ചുവരുത്തിയതു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വാബ്യരുടെ കയ്യിൽ ഏല്പിക്കേണ്ടതിന്ന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യഹോശാഫാത്ത്: നാം യഹോവയോടു അരുളപ്പാടു ചോദിക്കേണ്ടതിന്നു ഇവിടെ യഹോവയുടെ പ്രവാചകൻ ആരുമില്ലയ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ചോദിച്ചതിന്നു യിസ്രായേൽ രാജാവിന്റെ ഭൃത്യന്മാരിൽ ഒരുത്തൻ: ഏലീയാവിന്റെ കൈക്കു വെള്ളം ഒഴ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ഫാത്തിന്റെ മകൻ എലീശാ ഇവിടെ ഉണ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്റെ പക്കൽ യഹോവയുടെ അരുളപ്പാടു ഉണ്ടു എന്നു യെഹോശാഫാത്ത് പറഞ്ഞു. അങ്ങനെ യിസ്രായേൽരാജ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ോശാഫാത്തും എദോംരാജാവും കൂടെ അവന്റെ അടുക്ക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2026-10-20T04:25:40Z</dcterms:created>
  <dcterms:modified xsi:type="dcterms:W3CDTF">2026-10-20T04:25:40Z</dcterms:modified>
  <dc:title>2 രാജാക്കന്മാർ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