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மவுனமாயிராதேயும், பேசாமலிராதேயும்; தேவனே சும்மாயிர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உம்முடைய சத்துருக்கள் கொந்தளித்து, உம்முடைய பகைஞர் தலையெடு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ஜனத்துக்கு விரோதமாக உபாய தந்திரங்களை யோசித்து, உமது மறைவிலிருக்கிறவர்களுக்கு விரோதமாக ஆலோசனைபண்ண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ஜனத்துக்கு விரோதமாக உபாய தந்திரங்களை யோசித்து, உமது மறைவிலிருக்கிறவர்களுக்கு விரோதமாக ஆலோசனைபண்ண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னி ஒரு ஜாதியாராயிராமலும், இஸ்ரவேலின் பேர் இனி நினைக்கப்படாமலும் போவதற்காக, அவர்களை அதம்பண்ணுவோம் வாருங்கள் என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னி ஒரு ஜாதியாராயிராமலும், இஸ்ரவேலின் பேர் இனி நினைக்கப்படாமலும் போவதற்காக, அவர்களை அதம்பண்ணுவோம் வாருங்கள் என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, ஏதோமின் கூடாரத்தாரும், இஸ்மவேலரும், மோவாபியரும், ஆகாரியர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லரும், அம்மோனியரும், அமலேக்கியரும், தீருவின் குடிகளோடுகூடிய பெலிஸ்தர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கமனநிர்ணயமாய் ஆலோசனைசெய்து, உமக்கு விரோதமாய் ஒப்பந்தம்பண்ணிக்கொண்ட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ரும் அவர்களோடேகூடக் கலந்து, லோத்தின் புத்திரருக்குப் புயபலமானார்கள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ீதியானியருக்குச் செய்ததுபோலவும், கீசோன் என்னும் ஆற்றண்டை எந்தோரிலே அழிக்கப்ப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லத்துக்கு எருவாய்ப்போன சிசெரா, யாபீன் என்பவர்களுக்குச் செய்ததுபோலவும், அவர்களுக்குச் செய்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யும் அவர்கள் அதிபதிகளையும் ஓரேபுக்கும் சேபுக்கும், அவர்கள் பிரபுக்களையெல்லாம் சேபாவுக்கும் சல்முனாவுக்கும் சமமா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சஸ்தலங்களை எங்களுக்குச் சுதந்தரமாக நாங்கள் கட்டிக்கொள்வோம் என்று சொல்லுகிறா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ேவனே, அவர்களைச் சுழல்காற்றின் புழுதிக்கும், காற்றுமுகத்தில் பறக்கும் துரும்புக்கும் சமமா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ெருப்பு காட்டைக் கொளுத்துவதுபோலவும் அக்கினி ஜுவாலைகள் மலைகளை எரிப்பதுபோலவ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உமது புசலினாலே அவர்களைத் தொடர்ந்து, உமது பெருங்காற்றிலே அவர்களைக் கலங்கப்பண்ண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அவர்கள் உமது நாமத்தைத் தேடும்படிக்கு, அவர்கள் முகங்களை அவமானத்தாலே மூ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ேகோவா என்னும் நாமத்தையுடைய தேவரீர் ஒருவரே பூமியனைத்தின்மேலும் உன்னதமானவர் என்று மனுஷர் உணரும்பட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றைக்கும் வெட்கிக்கலங்கி, நாணமடைந்து அழிந்துபோவார்கள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ಓ ದೇವರೇ, ಮೌನವಾಗಿರಬೇಡ; ಓ ದೇವರೇ, ಮೌನವಾಗಿರಬೇಡ; ಸುಮ್ಮ ನಿರ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ಗೋ, ನಿನ್ನ ಶತ್ರುಗಳು ಗದ್ದಲ ಮಾಡು ತ್ತಾರೆ; ನಿನ್ನ ಹಗೆಯವರು ತಲೆ ಎತ್ತ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ಜನರಿಗೆ ವಿರೋಧವಾಗಿ ಉಪಾಯದ ಯುಕ್ತಿಯನ್ನು ಕಲ್ಪಿಸುತ್ತಾರೆ. ನೀನು ಅಡಗಿಸಿಟ್ಟವರಿಗೆ ವಿರೋಧ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ೋಚಿಸಿ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--ಬನ್ನಿರಿ, ಅವ ರನ್ನು ಜನಾಂಗವಾಗಿರದ ಹಾಗೆ ನಾವು ಅವರನ್ನು ನಿರ್ಮೂಲ ಮಾಡೋಣ; ಇಸ್ರಾಯೇಲಿನ ಹೆಸರು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ಕ್ಕೆ ಬಾರದಿರಲಿ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ಕೂಡ ಏಕಮನಸ್ಸಾಗಿ ಆಲೋಚನೆ ಮಾಡಿಕೊಂಡಿ ದ್ದಾರೆ; ನಿನಗೆ ವಿರೋಧವಾಗಿ ಒಡಂಬ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ಎದೋಮ್ಯರ ಮತ್ತು ಇಷ್ಮಾಯೇಲ್ಯರ ಗುಡಾರಗಳೂ ಮೋವಾಬೂ ಹಗ್ರೀಯ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ಗೆಬಾಲ್ಯರೂ ಅಮ್ಮೋನಿ ಯರೂ ಮಾಲೇಕ್ಯರೂ ತೂರಿನ ನಿವಾಸಿಗಳು ಸಹಿತವಾಗಿ ಫಿಲಿಷ್ಟಿಯರದ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ಶ್ಶೂರ್ಯರೂ ಸಹ ಅವ ರಲ್ಲಿ ಕೂಡಿಕೊಂಡು; ಅವರು ಲೋಟನ ಮಕ್ಕಳಿಗೆ ಸಹಾಯ ಮಾಡಿದ್ದಾರೆ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ಿದ್ಯಾನಿಗೂ ಸೀಸೆರನಿಗೂ ಯಾಬೀನನಿಗೂ ಕೀಷೋನ್‌ ಹಳ್ಳದಲ್ಲಿ ಮಾಡಿದ ಹಾಗೆ ಅವರಿಗೆ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ವರು ಎಂದೋರಿನಲ್ಲಿ ನಾಶವಾಗಿ ಭೂಮಿಗೆ ಗೊಬ್ಬರವ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ನ್ನೂ ಅವರ ಅಧಿಪತಿಗಳನ್ನೂ ಓರೇಬ್‌ ಜೇಬ್‌ ಹಾಗೆಯೂ ಅವರ ಪ್ರಮುಖರೆಲ್ಲರನ್ನು ಜೇಬಹ ಚಲ್ಮುನ್ನರ ಹಾಗೆಯೂ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--ನಾವು ದೇವರ ನಿವಾಸಗಳನ್ನು ಸ್ವತಂತ್ರಿಸಿಕೊಳ್ಳೋಣ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ಓ ನನ್ನ ದೇವರೇ, ಅವರನ್ನು ಚಕ್ರದ ಹಾಗೆಯೂ ಗಾಳಿಯ ಮುಂದಿರುವ ಕಸದ ಹಾಗೆಯೂ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ಾಡನ್ನು ಸುಡುವ ಬೆಂಕಿಯ ಹಾಗೆಯೂ ಬೆಟ್ಟಗಳನ್ನು ದಹಿಸುವ ಜ್ವಾಲೆಯ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ನ್ನ ಬಿರುಗಾಳಿಯಿಂದ ಅವರನ್ನು ಹಿಂಸಿಸಿ ನಿನ್ನ ಸುಳಿ ಗಾಳಿಯಿಂದ ಅವರನ್ನು ತಲ್ಲಣ ಪ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ಓ ಕರ್ತನೇ, ನಿನ್ನ ನಾಮವನ್ನು ಅವರು ಹುಡುಕುವ ಹಾಗೆ ಅವರ ಮುಖಗಳನ್ನು ನಾಚಿಕೆ ಯಿಂದ ತುಂಬ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ು ನಾಚಿಕೆಪಟ್ಟು ಎಂದೆಂ ದಿಗೂ ಕಳವಳಗೊಳ್ಳಲಿ; ಹೌದು, ಅವರು ಲಜ್ಜೆ ಯಿಂದ ನಾಶ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ನು ಮಾತ್ರ ಯೆಹೋವ ನೆಂಬ ಹೆಸರುಳ್ಳ ನೀನು ಸಮಸ್ತ ಭೂಮಿಯ ಮೇಲೆ ಮಹೋನ್ನತನಾಗಿದ್ದೀ ಎಂದು ತಿಳು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2026-10-20T09:17:49Z</dcterms:created>
  <dcterms:modified xsi:type="dcterms:W3CDTF">2026-10-20T09:17:49Z</dcterms:modified>
  <dc:title>ಕೀರ್ತನೆಗಳು : 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