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, நானே கர்த்தர்; என்னையல்லாமல் ரட்சகர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ே உங்கள் பரிசுத்தராகிய கர்த்தரும், இஸ்ரவேலின் சிருஷ்டிகரும், உங்கள் ராஜாவுமானவ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ுத்திரத்திலே வழியையும் வலிய தண்ணீர்களிலே பாதையையும் உண்ட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வைகளை நினைக்கவேண்டாம்; பூர்வமானவைகளைச் சிந்திக்கவேண்ட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னத்தை எனக்கென்று ஏற்படுத்தினேன்; இவர்கள் என் துதியை சொல்லிவர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ஆதிதகப்பன் பாவஞ்செய்தான்; உனக்கு முன்னின்று பேசுகிறவர்களும் எனக்கு விரோதமாய்த் துரோகம்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ಗಲಾದರೋ ಓ ಯಾಕೋಬೇ, ಇಸ್ರಾಯೇಲೇ ನಿನ್ನನ್ನು ಸೃಷ್ಟಿಸಿದಾತನೂ ರೂಪಿಸಿದಾತನೂ ಆ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ಂತೆನ್ನುತ್ತಾನೆ--ಹೆದರಬೇಡ, ನಾನು ನಿನ್ನನ್ನು ವಿಮೋಚಿಸಿದೆನಲ್ಲಾ ನಿನ್ನ ಹೆಸರು ಹಿಡಿದು ಕರೆದೆನಲ್ಲಾ; ನೀನು ನನ್ನವ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ಜಲರಾಶಿಯನ್ನು ದಾಟಿ ಹೋಗುವಾಗ ನಾನು ನಿನ್ನೊಂದಿಗಿರುವೆನು; ನದಿಗಳನ್ನು ನೀನು ದಾಟುವಾಗ ಅವ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ುಗಿಸುವದಿಲ್ಲ; ಬೆಂಕಿಯಲ್ಲಿ ನೀನು ನಡೆಯುವಾಗ ಸುಡಲ್ಪಡುವದಿಲ್ಲ; ಇಲ್ಲವೆ ಜ್ವಾಲೆಯು ನಿನ್ನನ್ನು ದಹಿಸ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ೇ ನಿನ್ನ ಕರ್ತನೂ ದೇವರೂ ಇಸ್ರಾಯೇಲಿನ ಪರಿಶುದ್ಧನೂ ರಕ್ಷಕನೂ ಆಗಿದ್ದೇನೆ. ಐಗುಪ್ತವನ್ನು ನಿನ್ನ ವಿಮೋಚನ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ಥಿಯೋಪ್ಯ ಮತ್ತು ಸೆಬಾ ಸೀಮೆಗಳನ್ನು ನಿನಗೊಸ್ಕರ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ನನ್ನ ದೃಷ್ಟಿಯಲ್ಲಿ ಅಮೂಲ್ಯನೂ ಮಾನ್ಯನೂ ಪ್ರಿಯನೂ ಆಗಿರುವದರಿಂದ ನಾನು ನಿನಗೋಸ್ಕರ ಮನುಷ್ಯರ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ಕ್ಕೆ (ಪ್ರತಿಯಾಗಿ) ಜನಾಂಗಗಳನ್ನೂ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ಯಪಡಬೇಡ; ನಾನೇ ನಿನ್ನೊಂದಿಗೆ ಇದ್ದೇನೆ; ನಿನ್ನ ಸಂತತಿಯವರನ್ನು ಮೂಡಣದಿಂದ ತರುವೆನು; ಪಶ್ಚಿಮದಿಂದ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--ಒಪ್ಪಿಸಿಬಿಡು ಎಂದು ಉತ್ತರಕ್ಕೆ ತಡೆಯಬೇಡ ಎಂದು ದಕ್ಷಿಣಕ್ಕೆ ಹೇಳಿ, ದೂರದಲ್ಲಿರುವ ನನ್ನ ಕುಮಾರರನ್ನು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ದಿಂದ ನನ್ನ ಕುಮಾರ್ತೆ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ಹೆಸರಿ ನಿಂದ ಕರೆಯಲ್ಪಟ್ಟ ಪ್ರತಿಯೊಬ್ಬನನ್ನೂ ಬರಮಾಡು ವೆನು; ಅವನನ್ನು ನನ್ನ ಮಹಿಮೆಗಾಗಿ ಸೃಷ್ಟಿಸಿದ್ದ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ನನ್ನು ನಿರ್ಮಿಸಿದ್ದೇನೆ: ಹೌದು, ನಾನು ಅವನನ್ನು ಉಂಟು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ಣ್ಣಿದ್ದರೂ ಕುರುಡರಾದ, ಕಿವಿಯಿದ್ದರೂ ಕಿವುಡ ರಾದ ಜನರನ್ನು ಕ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ಲ್ಲಾ ಜನಾಂಗಗಳು ಒಟ್ಟಿಗೆ ಕೂಡಿಕೊಳ್ಳಲಿ, ಎಲ್ಲಾ ಜನರೂ ಸೇರಿಕೊಳ್ಳಲಿ. ಅವರಲ್ಲಿ ಇದನ್ನು ಪ್ರಕಟಿಸುವವರೂ ಹಿಂದಿ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ನಮಗೆ ತೋರಿಸುವವರು ಯಾರು? ನಾವು ನೀತಿವಂತರೆಂದು ಸ್ಥಾಪಿಸಿಕೊಳ್ಳುವದಕ್ಕೆ ಸಾಕ್ಷಿಗಳನ್ನು ಕರತರಲಿ; ಆ ಸಾಕ್ಷ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ನ್ನು ಕೇಳಿ ನಿಜವೆ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ಹೇಳುವದೇನಂದರೆ--ನೀವು ನನ್ನ ಸಾಕ್ಷಿಗಳಾಗಿದ್ದೀರಿ; ನಾನೇ ಆತನೆಂದು ನೀವು ತಿಳಿದು ನಂಬಿ ಗ್ರಹಿಸುವ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ಸೇವಕನನ್ನಾಗಿ ಆರಿಸಿಕೊಂಡಿದ್ದೇನೆ. ನನಗಿಂತ ಮುಂಚೆ ಯೂ ನನ್ನ ನಂತರದಲ್ಲಿಯೂ ಯಾವ ದೇವರ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ೇ, ನಾನೇ, ಕರ್ತನಾಗಿದ್ದೇನೆ, ನನ್ನ ಹೊರತು ಯಾವ ರಕ್ಷಕ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ಲ್ಲಿ ಅನ್ಯದೇವರು ಇಲ್ಲದಿರುವಾಗಲೇ ನಾನೇ ರಕ್ಷಣೆ ಯನ್ನು ಪ್ರಕಟಿಸಿ ತೋರಿಸಿದ್ದೇನೆ; ಆದದರಿಂದ 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ಗಳು; ನಾನೇ ದೇವರೆಂದು ಕರ್ತನು ನುಡಿಯ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ೌದು, ಅಂದಿನಿಂದಲೇ ನಾನಿದ್ದೇನೆ; ನನ್ನ ಕೈಯಿಂದ ಬಿಡಿಸುವವರು ಯಾರೂ ಇಲ್ಲ; ನನ್ನ ಕೆಲಸಕ್ಕೆ ಅಡ್ಡಿ ಬರ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 ವಿಮೋಚಕನೂ ಇಸ್ರಾಯೇಲಿನ ಪರಿ ಶುದ್ಧನೂ ಆಗಿರುವ ಕರ್ತನು ಇಂತೆನ್ನುತ್ತಾನೆ--ನಾನು ನಿಮಗೋಸ್ಕರ ಬಾಬೆ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 ಅವರ ಘನ ವಂತರನ್ನೆಲ್ಲಾ ಮತ್ತು ಹಡಗುಗಳಲ್ಲಿ ಆರ್ಭಟಿಸುವ ಕಸ್ದೀಯರನ್ನು ತಗ್ಗ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ಕರ್ತನಾದ ನಿಮ್ಮ ಪರಿಶುದ್ದನೂ ಇಸ್ರಾಯೇಲನ್ನು ಸೃಷ್ಟಿಸಿದವನೂ ನಿಮ್ಮ ಅರಸನ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ಾತನು ಸಮುದ್ರ ದಲ್ಲಿ ದಾರಿಮಾಡಿ ಜಲಪ್ರವಾಹಗಳಲ್ಲಿ ಮಾರ್ಗವನ್ನು ಏರ್ಪಡಿಸಿದನ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ವಾತನು ರಥ ಕುದುರೆ ಗಳ ದಂಡನ್ನು ಪರಾಕ್ರಮರಾದವರನ್ನು ಹೊರಡಿಸಿ ಅವು ಒಟ್ಟಿಗೆ ಬಿದ್ದು ಏಳಲಾರದಂತೆಯೂ ದೀಪದ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ದಿಯಲ್ಲಿ ನಂದಿ ಆರಿಹೋಗುವಂತೆಯೂ ಮಾಡಿ ದನೋ ಆ ಕರ್ತನು ಇಂತೆನ್ನ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ಿಂದಿನ ಸಂಗತಿಗಳನ್ನು ಜ್ಞಾಪಕಕ್ಕೆ ತಂದುಕೊಳ್ಳಬೇಡಿರಿ; ಇಲ್ಲವೆ ಹಳೇ ಸಂಗತಿಗಳನ್ನು ಯೋಚ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ನಾನು ಒಂದು ಹೊಸ ಕಾರ್ಯವನ್ನು ಮಾಡುವೆನು, ಅದು ಈಗಲೇ ಮೊಳೆತು ಬರುವದು; ನಿಮಗೆ ಅದು ತಿಳಿದಿಲ್ಲವೋ?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ಲ್ಲಿ ಮಾರ್ಗವನ್ನು ಮರುಭೂಮಿಯಲ್ಲಿ ನದಿಗಳನ್ನು ಸಹ ಉಂಟುಮಾ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ಡವಿಯ ಮೃಗಗಳು, ಘಟಸರ್ಪಗಳು ಮತ್ತು ಗೂಬೆಗಳು ನನ್ನನ್ನು ಸನ್ಮಾನಿಸುತ್ತವೆ. ಅಡವಿಯ ನೀರನ್ನು ಮರುಭೂಮ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ಗಳನ್ನು ನಾನು ಆರಿ ಸಿಕೊಂಡ ನನ್ನ ಪ್ರಜೆಗಳಿಗೆ ಕುಡಿಯುವದಕ್ಕ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ಸ್ತೋತ್ರವನ್ನು ಪ್ರಚುರಪಡಿಸಲಿ ಎಂದು ನಾನು ಈ ಜನರನ್ನು ನನಗೋಸ್ಕರ ರೂಪ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ೂ ಓ ಯಾಕೋಬೇ, ನೀನು ನನ್ನನ್ನು ಪ್ರಾರ್ಥಿಸಲಿಲ್ಲ; ಓ ಇಸ್ರಾಯೇಲೇ, ನನ್ನ ವಿಷಯದಲ್ಲಿ ನೀನು ಬೇಸರಗೊಂಡಿದ್ದ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ದಹನಬಲಿಯ ಎಳೇ ಕರುಗಳನ್ನು ನನಗೆ ತರಲಿಲ್ಲ ಇಲ್ಲವೆ ನಿನ್ನ ಯಜ್ಞ ಗಳಿಂದ ನನ್ನನ್ನು ಸನ್ಮಾನಿಸಲಿಲ್ಲ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ಯನ್ನು ಅರ್ಪಿಸದೆ ಇದ್ದದ್ದಕ್ಕೆ ನಾನು ಕಾರಣವಲ್ಲ, ಇಲ್ಲವೆ ಧೂಪಕ್ಕಾಗಿ ನಿನ್ನನ್ನು ಬೇಸರಗೊ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ನು ನನಗೋಸ್ಕರ ಹಣದಿಂದ ಗಂಧಕಾಷ್ಟವನ್ನು ಕೊಂಡು ಕೊಳ್ಳಲಿಲ್ಲ ಇಲ್ಲವೆ ನಿನ್ನ ಯಜ್ಞಪಶುಗಳ ಕೊಬ್ಬಿನ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ೃಪ್ತಿಪಡಿಸಲಿಲ್ಲ. ಆದರೆ ನಿನ್ನ ಪಾಪಗಳಿಂದ ನನ್ನನ್ನು ತೊಂದರೆಗೊಳಿಸಿದ್ದೀ, ಅಕ್ರಮಗಳಿಂದ ನನ್ನನು ಬೇಸರಗೊಳ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ಾಗಿ ನಾನೇ ನನಗೋಸ್ಕರ ನಿನ್ನ ದ್ರೋಹಗಳನ್ನು ಅಳಿಸಿಬಿಡುತ್ತೇನೆ. ನಿನ್ನ ಪಾಪ ಗಳನ್ನು ನನ್ನ ನೆನಪಿನಲ್ಲ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ಗೆ ಜ್ಞಾಪಕ ಪಡಿಸು, ನಾವಿಬ್ಬರೂ ವಾದಿಸುವಾ, ನೀನು ನೀತಿವಂತ ನೆಂದು ಪ್ರಚುರ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ಮೂಲಪಿತೃ ಪಾಪ ಮಾಡಿದ್ದಾನೆ, ಬೋಧಕರು ನನಗೆ ವಿರೋಧವಾಗಿ ದ್ರೋಹ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ಕಾರಣ ಪರಿಶುದ್ಧ ಸ್ಥಾನದ ಪ್ರಧಾನರನ್ನು ಅಪವಿತ್ರಮಾಡಿ, ಯಾಕೋ ಬನ್ನು ಶಾಪಕ್ಕೂ, ಇಸ್ರಾಯೇಲನ್ನು ದೂಷಣೆ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ಬ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2026-10-21T02:58:57Z</dcterms:created>
  <dcterms:modified xsi:type="dcterms:W3CDTF">2026-10-21T02:58:57Z</dcterms:modified>
  <dc:title>ಯೆಶಾಯನು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