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ஆத்துமாவே, கர்த்தரை ஸ்தோத்திரி; என் தேவனாகிய கர்த்தாவே, நீர் மிகவும் பெரியவராயிருக்கிறீர்; மகிமையையும் மகத்துவத்தையும் அணிந்துகொண்டிருக்கிற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ஆத்துமாவே, கர்த்தரை ஸ்தோத்திரி; என் தேவனாகிய கர்த்தாவே, நீர் மிகவும் பெரியவராயிருக்கிறீர்; மகிமையையும் மகத்துவத்தையும் அணிந்துகொண்டிருக்கிற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ளியை வஸ்திரமாகத் தரித்து, வானங்களைத் திரையைப்போல் விரித்திருக்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மது மேல்வீடுகளைத் தண்ணீர்களால் மச்சுப்பாவி, மேகங்களைத் தமது இரதமாக்கி, காற்றினுடைய செட்டைகளின்மேல் செ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மது மேல்வீடுகளைத் தண்ணீர்களால் மச்சுப்பாவி, மேகங்களைத் தமது இரதமாக்கி, காற்றினுடைய செட்டைகளின்மேல் செ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்முடைய தூதர்களைக் காற்றுகளாகவும், தம்முடைய ஊழியக்காரரை அக்கினி ஜுவாலைகளாகவும் செய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 ஒருபோதும் நிலைபேராதபடி அதின் ஆதாரங்கள்மேல் அதை ஸ்தாபி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 வஸ்திரத்தினால் மூடுவதுபோல ஆழத்தினால் மூடினீர்; பர்வதங்களின்மேல் தண்ணீர்கள் நின்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் உமது கண்டிதத்தால் விலகியோடி, உமது குமுறலின் சத்தத்தால் விரைந்துபோ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் மலைகளில் ஏறி, பள்ளத்தாக்குகளில் இறங்கி, நீர் அவைகளுக்கு ஏற்படுத்தின இடத்தில் சென்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் திரும்பவும் வந்து பூமியை மூடிக்கொள்ளாதபடி கடவாதிருக்கும் எல்லையை அவைகளுக்கு ஏற்படுத்தின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பள்ளத்தாக்குகளில் ஊற்றுகளை வரவிடுகிறார், அவைகள் மலைகள் நடுவே ஓடு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் வெளியின் ஜீவன்களுக்கெல்லாம் தண்ணீர் கொடுக்கும்; அங்கே காட்டுக்கழுதைகள் தங்கள் தாகத்தைத் தீர்த்துக்கொள்ள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ின் ஓரமாய் ஆகாயத்துப்பறவைகள் சஞ்சரித்து, கிளைகள்மேலிருந்து பா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ம்முடைய மேல்வீடுகளிலிருந்து பர்வதங்களுக்குத் தண்ணீர் இறைக்கிறார்; உமது கிரியைகளின் பலனாலே பூமி திருப்தியாய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யிலிருந்து ஆகாரம் உண்டாகும்படி அவர் மிருகங்களுக்குப் புல்லையும் மனுஷருக்கு உபயோகமான பயிர்வகைகளையும் முளைப்பி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டைய இருதயத்தை மகிழ்ச்சியாக்கும் திராட்சரசத்தையும், அவனுக்கு முகக்களையை உண்டுபண்ணும் எண்ணெயையும், மனுஷனுடைய இருதயத்தை ஆதரிக்கும் ஆகாரத்தையும் விளைவி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டைய இருதயத்தை மகிழ்ச்சியாக்கும் திராட்சரசத்தையும், அவனுக்கு முகக்களையை உண்டுபண்ணும் எண்ணெயையும், மனுஷனுடைய இருதயத்தை ஆதரிக்கும் ஆகாரத்தையும் விளைவி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விருட்சங்களும், அவர் நாட்டின லீபனோனின் கேதுருக்களும் சாரத்தினால் நிறைந்த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ங்கே குருவிகள் கூடுகட்டும்; தேவதாருவிருட்சங்கள் கொக்குகளின் குடியிருப்ப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யர்ந்த பர்வதங்கள் வரையாடுகளுக்கும் கன்மலைகள் குழிமுசல்களுக்கும் அடைக்கல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ந்திரனைக் காலக்குறிப்புகளுக்காகப் படைத்தார்; சூரியன் தன் அஸ்தமனத்தை அறிய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ர் இருளைக் கட்டளையிடுகிறீர், இராக்காலமாகும்; அதிலே சகல காட்டு ஜீவன்களும் நடமா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லசிங்கங்கள் இரைக்காக கெர்ச்சித்து, தேவனால் தங்களுக்கு ஆகாரம் கிடைக்கும்படித் தே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ூரியன் உதிக்கையில் அவைகள் ஒதுங்கி, தங்கள் தாபரங்களில் படுத்துக்கொள்ள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மனுஷன் சாயங்காலமட்டும் தன் வேலைக்கும், தன்பண்ணைக்கும் புறப்படு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ாவே, உமது கிரியைகள் எவ்வளவு திரளாயிருக்கிறது! அவைகளையெல்லாம் ஞானமாய்ப் படைத்தீர்; பூமி உம்முடைய பொருள்களினால் நிறைந்த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ாவே, உமது கிரியைகள் எவ்வளவு திரளாயிருக்கிறது! அவைகளையெல்லாம் ஞானமாய்ப் படைத்தீர்; பூமி உம்முடைய பொருள்களினால் நிறைந்த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ெரிதும் விஸ்தாரமுமான இந்தச் சமுத்திரமும் அப்படியே நிறைந்திருக்கிறது; அதிலே சஞ்சரிக்கும் சிறியவைகளும் பெரியவைகளுமான எண்ணிறந்த ஜீவன்கள் உண்ட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லே கப்பல்கள் ஓடும்; அதிலே விளையாடும்படி நீர் உண்டாக்கின திமிங்கிலங்களும் உண்ட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ஏற்றவேளையில் ஆகாரத்தைத் தருவீர் என்று அவைகளெல்லாம் உம்மை நோக்கிக் காத்திர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கொடுக்க, அவைகள் வாங்கிக்கொள்ளும்; நீர் உம்முடைய கையைத்திறக்க, அவைகள் நன்மையால் திருப்தியா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கொடுக்க, அவைகள் வாங்கிக்கொள்ளும்; நீர் உம்முடைய கையைத்திறக்க, அவைகள் நன்மையால் திருப்தியா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ர் உமது முகத்தை மறைக்க திகைக்கும்; நீர் அவைகளின் சுவாசத்தை வாங்கிக்கொள்ள, அவைகள் மாண்டு தங்கள் மண்ணுக்குத் திரும்ப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ர் உமது முகத்தை மறைக்க திகைக்கும்; நீர் அவைகளின் சுவாசத்தை வாங்கிக்கொள்ள, அவைகள் மாண்டு தங்கள் மண்ணுக்குத் திரும்ப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ர் உம்முடைய ஆவியை அனுப்பும்போது, அவைகள் சிருஷ்டிக்கப்படும்; நீர் பூமியின் ரூபத்தையும் புதிதாக்குகிறீ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ுடைய மகிமை என்றென்றைக்கும் விளங்கும்; கர்த்தர் தம்முடைய கிரியைகளிலே மகிழுவ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பூமியை நோக்கிப்பார்க்க அது அதிரும்; அவர் பர்வதங்களைத்தொட அவைகள் புகைய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ன் உயிரோடிருக்குமட்டும் என் கர்த்தரைப் பாடுவேன்; நான் உள்ளளவும் என் தேவனைக் கீர்த்தனம்பண்ண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அவரைத் தியானிக்கும் தியானம் இனிதாயிருக்கும்; நான் கர்த்தருக்குள் மகிழு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ாவிகள் பூமியிலிருந்து நிர்மூலமாகி, துன்மார்க்கர் இனி இராமற்போவார்கள். என் ஆத்துமாவே கர்த்தரை ஸ்தோத்திரி, அல்லேலூயா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ாவிகள் பூமியிலிருந்து நிர்மூலமாகி, துன்மார்க்கர் இனி இராமற்போவார்கள். என் ஆத்துமாவே கர்த்தரை ஸ்தோத்திரி,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 ప్రాణమా, యెహోవాను సన్నుతించుము. యెహోవా, నా దేవా నీవు అధిక ఘనతవహించిన వాడవు నీవు మహాత్మ్య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ావమును ధరించ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స్త్రమువలె వెలుగును నీవు కప్పుకొనియున్నావు. తెరను పరచినట్టు ఆకాశవిశాలమును నీవు పరచి 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జలములలో ఆయన తన గదుల దూలములను వేసి యున్నాడు. మేఘములను తనకు వాహనముగా చేసికొని గాలి రెక్కలమీద గమ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యువులను తనకు దూతలుగాను అగ్నిజ్వాలలను2 తనకు పరిచారకులుగాను ఆయన చేసి కొన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భూమి యెన్నటికిని కదలకుండునట్లు ఆయన దానిని పునాదులమీద స్థిర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ానిమీద అగాధజలములను నీవు వస్త్రమువలె కప్పితివి. కొండలకుపైగా నీళ్లు నిల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వు గద్దింపగానే అవి పారిపోయెను నీ ఉరుము శబ్దము విని అవి త్వరగా పార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వు వాటికి నియమించినచోటికి పోవుటకై అవి పర్వతములెక్కెను పల్లములకు ద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వి మరలి వచ్చి భూమిని కప్పక యుండునట్లు అవి దాటలేని సరిహద్దులు నీవు వాటికి నియమిం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యన కొండలోయలలో నీటిబుగ్గలను పుట్టించును అవి మన్యములలో పార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వి అడవిజంతువులన్నిటికి దాహమిచ్చును. వాటివలన అడవి గాడిదలు దప్పితీర్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ాటి ఒడ్డున ఆకాశపక్షులు వాసము చేయును కొమ్మల నడుమ అవి సునాదమ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తన గదులలోనుండి ఆయన కొండలకు జలధారల నిచ్చును నీ క్రియల ఫలముచేత భూమి తృప్తిపొంద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పశువులకు గడ్డిని నరుల ఉపయోగమునకు కూర మొక్కలను ఆయన మొలిపిం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ందుమూలమున భూమిలోనుండి ఆహారమును నరుల హృదయమును సంతోషపెట్టు ద్రాక్షారసమును వారి మొగములకు మెరు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చ్చు తైలమును నరుల హృదయమును బలపరచు ఆహారమును ఆయన పుట్టిం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ెహోవా వృక్షములు తృప్తిపొందుచున్నవి. ఆయన నాటిన లెబానోను దేవదారు వృక్షములు తృప్తిపొంద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చ్చట పక్షులు తమ గూళ్లు కట్టుకొనును అచ్చట సరళవృక్షములపైన కొంగలు నివాసముచేయు 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గొప్ప కొండలు కొండమేకలకు ఉనికిపట్లు కుందేళ్లకు బండలు ఆశ్రయస్థాన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ఋతువులను తెలుపుటకై ఆయన చంద్రుని నియ మించెను సూర్యునికి తన అస్తమయకాలము తెలి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వు చీకటి కలుగచేయగా రాత్రియగుచున్నది అప్పుడు అడవిజంతువులన్నియు తిరుగులాడ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సింహపు పిల్లలు వేటకొరకు గర్జించుచున్నవి తమ ఆహారమును దేవుని చేతిలోనుండి తీసికొన జూచ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సూర్యుడు ఉదయింపగానే అవి మరలిపోయి తమ గుహలలో పండ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సాయంకాలమువరకు పాటుపడి తమ పనులను జరుపు కొనుటకై మనుష్యులు బయలువెళ్ల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యెహోవా, నీ కార్యములు ఎన్నెన్ని విధములుగా నున్నవి! జ్ఞానముచేత నీవు వాటన్నిటిని నిర్మించితివి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జేసినవాటితో భూమి నిం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దిగో విశాలమైన మహాసముద్రము అందులో లెక్కలేని జలచరములు దానిలో చిన్నవి పెద్దవి జీవరాసుల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ందులో ఓడలు నడుచుచున్నవి దానిలో ఆటలాడుటకు నీవు నిర్మించిన మకరము ల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తగిన కాలమున నీవు వాటికి ఆహారమిచ్చెదవని ఇవన్నియు నీ దయకొరకు కనిపెట్టుచు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ీవు వాటికి పెట్టునది అవి కూర్చుకొనును నీవు గుప్పిలి విప్పగా అవి మంచివాటిని తిని తృప్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నీవు ముఖము మరుగుచేసికొనగా అవి కలతపడును నీవు వాటి ఊపిరి తీసివేయునప్పుడు అవి ప్రాణములు విడిచి మం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ల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ీవు నీ ఊపిరి విడువగా అవి సృజింపబడును అట్లు నీవు భూతలమును నూతనపరచ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యెహోవా మహిమ నిత్యముండునుగాక. యెహోవా తన క్రియలను చూచి ఆనందించ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ఆయన భూమిని చూడగా అది వణకును ఆయన పర్వతములను ముట్టగా అవి పొగరాజ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నా జీవితకాలమంతయు నేను యెహోవాకు కీర్తనలు పాడెదను నేనున్నంత కాలము నా దేవుని కీర్త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ఆయననుగూర్చిన నా ధ్యానము ఆయనకు ఇంపుగా నుండునుగాక నేను యెహోవాయందు సంతోష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పాపులు భూమిమీదనుండి లయమగుదురు గాక భక్తిహీనులు ఇక నుండకపోదురు గాక నా ప్రాణమా, యెహోవ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న్నుతించుము యెహోవాను 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2026-10-20T07:34:00Z</dcterms:created>
  <dcterms:modified xsi:type="dcterms:W3CDTF">2026-10-20T07:34:00Z</dcterms:modified>
  <dc:title>కీర్తనలు : 104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