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ல் கொஞ்சம்மாத்திரம் எடுத்து, அதை உன் வஸ்திரத்தோரங்களில் முடிந்துவைப்ப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ல் கொஞ்சம்மாத்திரம் எடுத்து, அதை உன் வஸ்திரத்தோரங்களில் முடிந்துவை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, நானே உனக்கு விரோதமாக வந்து, புறஜாதிகளுடைய கண்களுக்கு முன்பாக உன் நடுவிலே நீதி செலுத்த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, நானே உனக்கு விரோதமாக வந்து, புறஜாதிகளுடைய கண்களுக்கு முன்பாக உன் நடுவிலே நீதி செலுத்த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আমার সদাপ্রভু বলেন, “জেরুশালেম, আমার প্রাণের দিব্য দিয়ে বলছি যে আমি তোমায় শাস্তি দে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প্রতিজ্ঞা করছি যে তোমায় শাস্তি দেব! কেন? কারণ তুমি আমার পবিত্র স্থানের প্রতি ভয়ঙ্কর কাজ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এমন ভয়ঙ্কর কাজ করেছ যাতে তা ময়লা হয়ে গেছে! আমি তোমায় শাস্তি দেব, দয়া করব না| দুঃখ বোধ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শহরের মধ্যে মহামারী এবং দুর্ভিক্ষে তোমার এক-তৃতীয়াংশ লোক মারা যাবে| শহরের বাইরে এক-তৃতীয়া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যুদ্ধে মারা যাবে| তারপর আমি আমার তরবারি বের করে বাকী এক-তৃতীয়াংশকে দূর দেশ পর্য়ন্ত তাড়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েবল তারপরই আমার প্রজাদের প্রতি আমার রোধ ক্ষান্ত হবে| তারা আমার প্রতি যে মন্দ কাজ করেছ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যে তারা শাস্তি পেয়েছে সেটা আমি জানাব| আর তারাও জানবে যে আমিই প্রভু, এবং তাদের প্রতি আমার গভ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াসার জন্যই আমি তাদের কাছে কথা বলেছিলাম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বললেন, “জেরুশালেম, আমি তোমায় ধ্বংস করব- তোমায় ইঁট পাথরের ঢিবি ছাড়া অন্য কিছু বলে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না| তোমার চার পাশের লোকরা তোমাকে নিয়ে ঠাট্টা করবে| যারাই তোমার পাশ দিয়ে হেঁটে যাবে তার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নিয়ে মজ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ার চার ধারের লোক তোমাকে নিয়ে মজা করলেও তাদের কাছে তুমি এক শিক্ষা স্বরূপ হবে| তারা দেখব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এোধ তোমাকে শাস্তি দিয়েছি| আমি অত্যন্ত এোধ করেছিলাম| সাবধানও করেছিলাম| আমিই প্রভু জানিয়ে ছ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ি 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ায় বলেছিলাম যে ভযানক দুর্ভিক্ষ পাঠাব| বলেছিলাম এমন বিষয় পাঠাব যা তোমায় ধ্বংস করবে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বলেছিলাম যে তোমার খাবারের য়োগান শেষ করে দেব আর সেই দুর্ভিক্ষ সময় সময়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তোমাকে বলেছিলাম যে তোমার বিরুদ্ধে ক্ষুধা ও বন্য জন্তুদের পাঠাব যা তোমার শিশুদের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বলেছিলাম শহরের সর্বত্র রোগ এবং মৃত্যু বিরাজ করবে| আমি বলেছিলাম শএুসেনাকে তোমার বিরুদ্ধ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আসতে| আমি প্রভুই তোমাকে বলেছিলাম যে এই সব ঘট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হে মনুষ্যসন্তান, একটি ধারালো তরবারি নেবে এবং তা নাপিতের ক্ষুরের মত ব্যবহার করবে| তোমার মাথার চু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দাড়ি কামিয়ে সেইটা একটি ওজন পাত্রে ওজন করবে| তোমার চুল সমান তিন ভাগে ভাগ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তোমার শহর দখল করা সম্পূর্ণ হলে তোমার চুলের এক- তৃতীয়াংশ ‘শহরে’ পুড়িয়ে ফেল|এর অর্থ হ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লোক শহরের মধ্যে মারা যাবে| তারপর তরবারি ব্যবহার করে চুলের অন্য এক তৃতীয়াংশকে শহরের বা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বে| এর অর্থ হল, কিছু লোক শহরের বাইরে মারা যাবে| তারপর এক-তৃতীয়াংশ চুল বাতাসে ছুঁড়ে দাও-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াস তা বহু দূরে নিয়ে যায়| এতে বোঝাবে যে আমি আমার তরবারি বের করে কিছু লোককে খুব দূরের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তাড়া করে নিয়ে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তুমি তার মধ্যে অবশ্যই কিছু চুল নিয়ে তোমার পোশাকের ভাঁজে রেখে দেবে| এতে বোঝাবে যে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লোককে পরিত্রাণ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ুমি অবশ্যই আরও কিছু চুল নিয়ে আগুনে ছুঁড়ে ফেলে দেবে| এর অর্থ হবে যে একটা আগুন উত্পন্ন হয়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 পরিবারসমূহকে ধ্বংস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প্রভু আমার সদাপ্রভু আমায় বললেন, “ইটটি জেরুশালেমের চিত্র| আমি জেরুশালেমকে অন্য জাতি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ছি, আর তার চারিদিকে অন্য জাতিসমূহ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জেরুশালেমের লোকরা আমার আজ্ঞার বিরুদ্ধাচরণ করেছে| তারা অন্য যে কোন জাতির চেয়ে অধিক মন্দ!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চার ধারের দেশের যে কোন লোকের চেয়ে আমার দেওয়া বিধি অনেক বেশী করে লঙঘন করেছে| তারা আমার আ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অস্বীকার করেছে| তারা আমার বিধিগুলি পালন করেন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প্রভু আমার সদাপ্রভু বললেন, “তোমরা আমাকে মান্য করনি| তোমাদের চার ধারে বসবাসকারী লোকদের চেয়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মার আজ্ঞা অনেক বেশী অমান্য করেছ এবং তারা যেসব জিনিস মন্দ বলে বিবেচনা করে তাও করেছ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প্রভু আমার সদাপ্রভু বলেন, “আমিও তোমাদের বিরুদ্ধে! আর ঐ লোকদের চোখের সামনে আমি তোমাদে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তোমাদের প্রতি এমন কাণ্ড ঘটাব যা আগে ঘটাই নি আর পরেও ঘটাব না! কেন? কারণ তোমরা বহু ভয়ঙ্কর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জেরুশালেমের লোকরা এত ক্ষুধার্ত্ত হবে যে পিতামাতা তাদের নিজেদের সন্তানদের এবং সন্তান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মাতাদের মাংস খাবে| আমি তোমাদের বহু ভাবে শাস্তি দেব| আর অবশিষ্ট যারা বেঁচে থাকবে, তাদের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াসে ছড়িয়ে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2026-10-21T06:56:04Z</dcterms:created>
  <dcterms:modified xsi:type="dcterms:W3CDTF">2026-10-21T06:56:04Z</dcterms:modified>
  <dc:title>যিহিষ্কেল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