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திகெட்டவன் பிறனை அவமதிக்கிறான்; புத்திமானோ தன் வாயை அடக்கிக்கொண்டிருக்கி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ுறங்கூறித் திரிகிறவன் இரகசியத்தை வெளிப்படுத்துகிறான்; ஆவியில் உண்மையுள்ளவனோ காரியத்தை அடக்குகி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லோசனையில்லாத இடத்தில் ஜனங்கள் விழுந்துபோவார்கள்; அநேக ஆலோசனைக்காரர் உண்டானால் சுகம் உண்டா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நியனுக்காகப் பிணைப்படுகிறவன் வெகு பாடுபடுவான்; பிணைப்படுவதை வெறுப்பவன் சுகமாயிருப்ப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நியனுக்காகப் பிணைப்படுகிறவன் வெகு பாடுபடுவான்; பிணைப்படுவதை வெறுப்பவன் சுகமாயிருப்ப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ல்லொழுக்கமுள்ள ஸ்திரீ மானத்தைக் காப்பாள்; பராக்கிரமசாலிகள் ஐசுவரியத்தைக் காப்ப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யையுள்ள மனுஷன் தன் ஆத்துமாவுக்கு நன்மைசெய்துகொள்ளுகிறான்; கடூரனோ தன் உடலை அலைக்கழிக்கி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ுன்மார்க்கன் விருதாவேலையைச் செய்கிறான்; நீதியை விதைக்கிறவனோ மெய்ப்பலனைப் பெறு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தி ஜீவனுக்கு ஏதுவாகிறதுபோல் தீமையைப் பின்தொடருகிறவன் மரணத்துக்கு ஏதுவாகி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தி ஜீவனுக்கு ஏதுவாகிறதுபோல் தீமையைப் பின்தொடருகிறவன் மரணத்துக்கு ஏதுவாகி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ாறுபாடுள்ள இருதயமுடையவர்கள் கர்த்தருக்கு அருவருப்பானவர்கள்; உத்தம மார்க்கத்தாரோ அவருக்குப் பிரியமானவ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ையோடே கைகோர்த்தாலும், துஷ்டன் தண்டனைக்குத் தப்பான்; நீதிமான்களுடைய சந்ததியோ விடுவிக்கப்ப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ையோடே கைகோர்த்தாலும், துஷ்டன் தண்டனைக்குத் தப்பான்; நீதிமான்களுடைய சந்ததியோ விடுவிக்கப்ப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திகேடாய் நடக்கிற அழகுள்ள ஸ்திரீ பன்றியின் மூக்கிலுள்ள பொன் மூக்குத்திக்குச் சமான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திமான்களுடைய ஆசை நன்மையே; துன்மார்க்கருடைய நம்பிக்கையோ கோபாக்கினையாய் முடிய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ாரியிறைத்தும் விருத்தியடைவாரும் உண்டு; அதிகமாய்ப் பிசினித்தனம்பண்ணியும் வறுமையடைவாரும் உண்ட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ாரியிறைத்தும் விருத்தியடைவாரும் உண்டு; அதிகமாய்ப் பிசினித்தனம்பண்ணியும் வறுமையடைவாரும் உண்ட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தாரகுணமுள்ள ஆத்துமா செழிக்கும்; எவன் தண்ணீர் பாய்ச்சுகிறானோ அவனுக்குத் தண்ணீர் பாய்ச்சப்ப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ானியத்தைக் கட்டிவைக்கிறவனை ஜனங்கள் சபிப்பார்கள்; விற்கிறவனுடைய தலையின்மேல் ஆசீர்வாதம் தங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ானியத்தைக் கட்டிவைக்கிறவனை ஜனங்கள் சபிப்பார்கள்; விற்கிறவனுடைய தலையின்மேல் ஆசீர்வாதம் தங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ன்மையை ஜாக்கிரதையுடன் தேடுகிறவன் தயையைப் பெறுவான்; தீமையைத் தேடுகிறவனுக்கோ தீமையே வர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ன் ஐசுவரியத்தை நம்புகிறவன் விழுவான்; நீதிமான்களோ துளிரைப்போலே தழைப்ப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ன் வீட்டைக் கலைக்கிறவன் காற்றைச் சுதந்தரிப்பான்; மூடன் ஞானமுள்ளவனுக்கு அடிமையாவ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திமானுடைய பலன் ஜீவவிருட்சம்; ஆத்துமாக்களை ஆதாயப்படுத்திக்கொள்ளுகிறவன் ஞானமுள்ளவ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ோ, நீதிமானுக்கு பூமியில் சரிக்கட்டப்படுமே; துன்மார்க்கனுக்கும் பாவிக்கும் எத்தனை அதிக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ள்ளத்தராசு கர்த்தருக்கு அருவருப்பானது; சுமுத்திரையான நிறைகல்லோ அவருக்குப் பிரிய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கந்தை வந்தால் இலச்சையும் வரும்; தாழ்ந்த சிந்தையுள்ளவர்களிடத்தில் ஞானம் உண்ட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ெம்மையானவர்களுடைய உத்தமம் அவர்களை நடத்தும்; துரோகிகளின் மாறுபாடோ அவர்களைப் பாழா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ோபாக்கினை நாளில் ஐசுவரியம் உதவாது; நீதியோ மரணத்துக்குத் தப்புவிக்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த்தமனுடைய நீதி அவன் வழியைச் செம்மைப்படுத்தும்; துன்மார்க்கனோ தன் துன்மார்க்கத்தினால் விழுவ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ெம்மையானவர்களுடைய நீதி அவர்களைத் தப்புவிக்கும்; துரோகிகளோ தங்கள் தீவினையிலே பிடிபடுவ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ுன்மார்க்கன் மரிக்கும்போது அவன் நம்பிக்கை அழியும்; அக்கிரமக்காரரின் அபேட்சை கெட்டுப்போ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திமான் இக்கட்டினின்று விடுவிக்கப்படுவான்; அவன் இருந்த இடத்திலே துன்மார்க்கன் வருவ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ாயக்காரன் தனக்கு அடுத்தவனை வாயினால் கெடுக்கிறான்; நீதிமானோ அறிவினால் தப்புகி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திமான்கள் நன்றாயிருந்தால் பட்டணம் களிகூரும்; துன்மார்க்கர் அழிந்தால் கம்பீரம் உண்டா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திமான்கள் நன்றாயிருந்தால் பட்டணம் களிகூரும்; துன்மார்க்கர் அழிந்தால் கம்பீரம் உண்டா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ெம்மையானவர்களுடைய ஆசீர்வாதத்தினால் பட்டணம் நிலைபெற்றோங்கும்; துன்மார்க்கருடைய வாயினால் அது இடிந்து விழ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ெம்மையானவர்களுடைய ஆசீர்வாதத்தினால் பட்டணம் நிலைபெற்றோங்கும்; துன்மார்க்கருடைய வாயினால் அது இடிந்து விழ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കൂട്ടുകാരനെ നിന്ദിക്കുന്നവൻ ബുദ്ധിഹീനൻ; വിവേകമുള്ളവനോ മിണ്ടാ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ഏഷണിക്കാരനായി നടക്കുന്നവൻ രഹസ്യം വെളിപ്പെടുത്തുന്നു; വിശ്വസ്തമാനസനോ കാര്യം മറെച്ചുവെ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പരിപാലനം ഇല്ലാത്തേടത്തു ജനം അധോഗതി പ്രാപിക്കുന്നു; മന്ത്രിമാരുടെ ബഹുത്വത്തിലോ രക്ഷയു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ന്യന്നുവേണ്ടി ജാമ്യം നില്ക്കുന്നവൻ അത്യന്തം വ്യസനിക്കും! ജാമ്യം നില്പാൻ പോകാത്തവന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ർഭയനാ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ലാവണ്യമുള്ള സ്ത്രീ മാനം രക്ഷിക്കുന്നു; വിക്രമന്മാർ സമ്പത്തു സൂക്ഷ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ദയാലുവായവൻ സ്വന്തപ്രാണന്നു നന്മ ചെയ്യുന്നു; ക്രൂരനോ സ്വന്തജഡത്തെ ഉപദ്രവ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ദുഷ്ടൻ വൃഥാലാഭം ഉണ്ടാക്കുന്നു; നീതി വിതെക്കുന്നവനോ വാസ്തവമായ പ്രതിഫലം കിട്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നീതിയിൽ സ്ഥിരപ്പെട്ടിരിക്കുന്നവൻ ജീവനെ പ്രാപിക്കുന്നു; ദോഷത്തെ പിന്തുടരുന്നവനോ 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ണത്തിന്നായി പ്രവർത്ത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വക്രബുദ്ധികൾ യഹോവെക്കു വെറുപ്പു; നിഷ്കളങ്കമാർഗ്ഗികളോ അവന്നു പ്രസാദ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ദുഷ്ടന്നു ശിക്ഷ വരാതിരിക്കയില്ല എന്നതിന്നു ഞാൻ കയ്യടിക്കാം; നീതിമാന്മാരുടെ സന്തതിയ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ക്ഷിക്കപ്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വിവേകമില്ലാത്ത ഒരു സുന്ദരി പന്നിയുടെ മൂക്കിൽ പൊൻ മൂകൂത്തിപോല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നീതിമാന്മാരുടെ ആഗ്രഹം നന്മ തന്നേ; ദുഷ്ടന്മാരുടെ പ്രതീക്ഷയോ ക്രോധമ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ഒരുത്തൻ വാരിവിതറീട്ടും വർദ്ധിച്ചുവരുന്നു; മറ്റൊരുത്തൻ ന്യായവിരുദ്ധമായി ലോഭിച്ചിട്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െരുക്കമേയുള്ള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ഔദാര്യമാനസൻ പുഷ്ടി പ്രാപിക്കും; തണുപ്പിക്കുന്നവന്നു തണുപ്പു കിട്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ധാന്യം പൂട്ടിയിട്ടുകൊണ്ടിരിക്കുന്നവനെ ജനങ്ങൾ ശപിക്കും; അതു വില്ക്കുന്നവന്റെ തലമേല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ുഗ്രഹം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നന്മെക്കായി ഉത്സാഹിക്കുന്നവൻ രഞ്ജന സമ്പാദിക്കുന്നു; തിന്മയെ തിരയുന്നവന്നോ അതു തന്നേ കിട്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തന്റെ സമ്പത്തിൽ ആശ്രയിക്കുന്നവൻ വീഴും; നീതിമാന്മാരോ പച്ചയിലപോലെ തഴെ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സ്വഭവനത്തെ വലെക്കുന്നവന്റെ അനുഭവം വായുവത്രെ; ഭോഷൻ ജ്ഞാനഹൃദയന്നു ദാസനായ്തീ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നീതിമാന്നു ജീവവൃക്ഷം പ്രതിഫലം; ജ്ഞാനിയായവൻ ഹൃദയങ്ങളെ നേട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നീതിമാന്നു ഭൂമിയിൽ പ്രതിഫലം കിട്ടുന്നു എങ്കിൽ ദുഷ്ടന്നും പാപിക്കും എത്ര അധിക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കള്ളത്തുലാസ്സു യഹോവെക്കു വെറുപ്പു; ഒത്ത പടിയോ അവന്നു പ്രസാദ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ഹങ്കാരം വരുമ്പോൾ ലജ്ജയും വരുന്നു; താഴ്മയുള്ളവരുടെ പക്കലോ ജ്ഞാനമു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േരുള്ളവരുടെ നിഷ്കളങ്കത്വം അവരെ വഴിനടത്തും; ദ്രോഹികളുടെ വികടമോ അവരെ നശിപ്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ക്രോധദിവസത്തിൽ സമ്പത്തു ഉപകരിക്കുന്നില്ല; നീതിയോ മരണത്തിൽനിന്നു വിടുവ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ിഷ്കളങ്കന്റെ നീതി അവന്റെ വഴിയെ ചൊവ്വാക്കും; ദുഷ്ടനോ തന്റെ ദുഷ്ടതകൊണ്ടു വീണു 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േരുള്ളവരുടെ നീതി അവരെ വിടുവിക്കും; ദ്രോഹികളോ തങ്ങളുടെ ദ്രോഹത്താൽ പിടി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ദുഷ്ടൻ മരിക്കുമ്പോൾ അവന്റെ പ്രതീക്ഷ നശിക്കുന്നു; നീതികെട്ടവരുടെ ആശെക്കു ഭംഗം 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നീതിമാൻ കഷ്ടത്തിൽനിന്നു രക്ഷപ്പെടുന്നു; ദുഷ്ടൻ അവന്നു പകരം അകപ്പെ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വഷളൻ വായ്കൊണ്ടു കൂട്ടുകാരനെ നശിപ്പിക്കുന്നു; നീതിമാന്മാരോ പരിജ്ഞാനത്താൽ വിടുവിക്കപ്പെ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നീതിമാന്മാർ ശുഭമായിരിക്കുമ്പോൾ പട്ടണം സന്തോഷിക്കുന്നു; ദുഷ്ടന്മാർ നശിക്കുമ്പോൾ ആർപ്പുവിള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നേരുള്ളവരുടെ അനുഗ്രഹംകൊണ്ടു പട്ടണം അഭ്യുദയം പ്രാപിക്കുന്നു; ദുഷ്ടന്മാരുടെ വായ്കൊണ്ടോ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ിഞ്ഞുപേ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2026-10-20T02:03:25Z</dcterms:created>
  <dcterms:modified xsi:type="dcterms:W3CDTF">2026-10-20T02:03:25Z</dcterms:modified>
  <dc:title>സദൃശവാക്യങ്ങൾ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