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ிக்கிற உங்களுக்கு அது விலையேறப்பெற்றது; கீழ்ப்படியாமலிருக்கிறவர்களுக்கோ வீட்டைக் கட்டுகிறவர்களால், தள்ளப்பட்ட பிரதான மூலைக்கல்லாகிய அந்தக் கல் இடறுதற்கேதுவான கல்லும் விழுதற்கேதுவான கன்மலையுமாயிற்ற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ருவசனத்திற்கு கீழ்ப்படியாதவர்களாயிருந்து இடறுகிறார்கள்; அதற்கென்றே நியமிக்கப்பட்டவர்களாயும் இரு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, உங்களை அந்தகாரத்தினின்று தம்முடைய ஆச்சரியமான ஒளியினிடத்திற்கு வரவழைத்தவருடைய புண்ணியங்களை அறிவிக்கும்படிக்குத் தெரிந்துகொள்ளப்பட்ட சந்ததியாயும், ராஜரீகமான ஆசாரியக்கூட்டமாயும், பரிசுத்த ஜாதியாயும், அவருக்குச் சொந்தமான ஜனமாயும் இருக்கிற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ன்னே நீங்கள் தேவனுடைய ஜனங்களாயிருக்கவில்லை, இப்பொழுதோ அவருடைய ஜனங்களாயிருக்கிறீர்கள்; முன்னே நீங்கள் இரக்கம் பெறாதவர்களாயிருந்தீர்கள். இப்பொழுதோ இரக்கம் பெற்றவர்களாயிருக்கிற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ர்த்தர் தயையுள்ளவரென்பதை நீங்கள் ருசிபார்த்ததுண்டான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அந்நியர்களும் பரதேசிகளுமாயிருக்கிற நீங்கள் ஆத்துமாவுக்கு விரோதமாய்ப் போர்செய்கிற மாம்ச இச்சைகளை விட்டு வில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றஜாதிகள் உங்களை அக்கிரமக்காரரென்று விரோதமாய்ப் பேசும் விஷயத்தில், அவர்கள் உங்கள் நற்கிரியைகளைக்கண்டு அவற்றினிமித்தம் சந்திப்பின் நாளிலே தேவனை மகிமைப்படுத்தும்படி நீங்கள் அவர்களுக்குள்ளே நல்நடக்கையுள்ளவர்களாய் நடந்துகொள்ளுங்கள் என்று உங்களுக்குப் புத்தி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மனுஷருடைய கட்டளைகள் யாவற்றிற்கும் கர்த்தர்நிமித்தம் கீழ்ப்பட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ான அதிகாரமுள்ள ராஜாவுக்கானாலுஞ்சரி, தீமைசெய்கிறவர்களுக்கு ஆக்கினையும் நன்மைசெய்கிறவர்களுக்குப் புகழ்ச்சியும் உண்டாகும்படி அவனால் அனுப்பப்பட்ட அதிகாரிகளுக்கானாலுஞ்சரி, கீழ்ப்படி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ன்மைசெய்கிறதினாலே புத்தியீன மனுஷருடைய அறியாமையை அடக்குவது தேவனுடைய சித்த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ன்மைசெய்கிறதினாலே புத்தியீன மனுஷருடைய அறியாமையை அடக்குவது தேவனுடைய சித்த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யாதீனமுள்ளவர்களாயிருந்தும் உங்கள் சுயாதீனத்தைத் துர்க்குணத்திற்கு மூடலாகக் கொண்டிராமல், தேவனுக்கு அடிமைகளாய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ரையும் கனம்பண்ணுங்கள்; சகோதரரிடத்தில் அன்புகூருங்கள்; தேவனுக்குப் பயந்திருங்கள்; ராஜாவைக் கனம்பண்ண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துர்க்குணத்தையும், சகலவித கபடத்தையும், வஞ்சகங்களையும், பொறாமைகளையும், சகலவித புறங்கூறுதலையும் ஒழித்துவிட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ல்லாரையும் கனம்பண்ணுங்கள்; சகோதரரிடத்தில் அன்புகூருங்கள்; தேவனுக்குப் பயந்திருங்கள்; ராஜாவைக் கனம்பண்ண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லைக்காரரே, அதிக பயத்துடனே உங்கள் எஜமான்களுக்குக் கீழ்ப்படிந்திருங்கள்; நல்லவர்களுக்கும் சாந்தகுணமுள்ளவர்களுக்கும் மாத்திரம் அல்ல, முரட்டுக்குணமுள்ளவர்களுக்கும் கீழ்ப்படிந்திர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மேல் பற்றுதலாயிருக்கிற மனச்சாட்சியினிமித்தம் ஒருவன் அநியாயமாய்ப் பாடுபட்டு உபத்திரவங்களைப் பொறுமையாய்ச் சகித்தால் அதுவே பிரீதிய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மேல் பற்றுதலாயிருக்கிற மனச்சாட்சியினிமித்தம் ஒருவன் அநியாயமாய்ப் பாடுபட்டு உபத்திரவங்களைப் பொறுமையாய்ச் சகித்தால் அதுவே பிரீதிய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குற்றஞ்செய்து அடிக்கப்படும்போது பொறுமையோடே சகித்தால், அதினால் என்ன கீர்த்தியுண்டு? நீங்கள் நன்மைசெய்து பாடுபடும்போது பொறுமையோடே சகித்தால் அதுவே தேவனுக்கு முன்பாகப் பிரீதிய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ற்காக நீங்கள் அழைக்கப்பட்டுமிருக்கிறீர்கள்; ஏனெனில், கிறிஸ்துவும் உங்களுக்காகப் பாடுபட்டு, நீங்கள் தம்முடைய அடிச்சுவடுகளைத் தொடர்ந்துவரும்படி உங்களுக்கு மாதிரியைப் பின்வைத்துப்போ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ாவஞ்செய்யவில்லை, அவருடைய வாயிலே வஞ்சனை காணப்படவுமில்லை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வளரும்படி, புதிதாய்ப் பிறந்த குழந்தைகளைப்போல, திருவசனமாகிய களங்கமில்லாத ஞானப்பாலின்மேல் வாஞ்சைய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வையப்படும்போது பதில்வையாமலும், பாடுபடும்போது பயமுறுத்தாமலும், நியாயமாய்த் தீர்ப்புச்செய்கிறவருக்குத் தம்மை ஒப்புவித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ம் பாவங்களுக்குச் செத்து, நீதிக்குப் பிழைத்திருக்கும்படிக்கு, அவர்தாமே தமது சரீரத்திலே நம்முடைய பாவங்களைச் சிலுவையின்மேல் சுமந்தார்; அவருடைய தழும்புகளால் குணமான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ிதறுண்ட ஆடுகளைப்போலிருந்தீர்கள்; இப்பொழுதோ உங்கள் ஆத்துமாக்களுக்கு மேய்ப்பரும் கண்காணியுமானவரிடத்தில் திருப்பப்பட்டிருக்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ரால் தள்ளப்பட்டதாயினும், தேவனால் தெரிந்துகொள்ளப்பட்டதும் விலையேறப்பெற்றதுமாயிருக்கிற ஜீவனுள்ள கல்லாகிய அவரிடத்தில் சேர்ந்தவர்களாகிய நீங்கள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ீவனுள்ள கற்களைப்போல ஆவிக்கேற்ற மாளிகையாகவும், இயேசுகிறிஸ்து மூலமாய் தேவனுக்குப் பிரியமான ஆவிக்கேற்ற பலிகளைச் செலுத்தும்படிக்குப் பரிசுத்த ஆசாரியக்கூட்டமாகவும் கட்டப்பட்டுவரு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: இதோ, தெரிந்துகொள்ளப்பட்டதும் விலையேறப்பெற்றதுமாயிருக்கிற மூலைக்கல்லைச் சீயோனில் வைக்கிறேன்; அதின்மேல் விசுவாசமாயிருக்கிறவன் வெட்கப்படுவதில்லை என்று வேதத்திலே சொல்லி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ജ്ജിച്ചുപോകയില്ല” എന്നു തിരുവെഴുത്തിൽ കാണ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വിശ്വസിക്കുന്ന നിങ്ങൾക്കു ആ മാന്യതയുണ്ടു; വിശ്വസിക്കാത്തവർക്കോ “വീടു പണിയുന്നവർ തള്ളിക്കളഞ്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ലു തന്നേ മൂലക്കല്ലും ഇടർച്ചക്കല്ലും തടങ്ങൽ പാറയുമായിത്തീർ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ർ വചനം അനുസരിക്കായ്കയാൽ ഇടറിപ്പോകുന്നു; അതിന്നു അവരെ വെച്ച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ളോ അന്ധകാരത്തിൽനിന്നു തന്റെ അത്ഭുത പ്രകാശത്തിലേക്കു നിങ്ങളെ വിളിച്ചവന്റെ സൽഗുണ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ഘോഷിപ്പാന്തക്കവണ്ണം തിരഞ്ഞെടുക്കപ്പെട്ട ഒരു ജാതിയും രാജകീയപുരോഹിതവർഗ്ഗവും വിശുദ്ധവംശ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ന്തജന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ുമ്പെ നിങ്ങൾ ജനമല്ലാത്തവർ; ഇപ്പോഴോ ദൈവത്തിന്റെ ജനം; കരുണ ലഭിക്കാത്തവർ; ഇപ്പോഴോ കരു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ഭിച്ചവർ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പ്രിയമുള്ളവരേ, പ്രവാസികളും പരദേശികളുമായ നിങ്ങളെ ആത്മാവിനോടു പോരാടുന്ന ജഡമോഹങ്ങളെ വിട്ടക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കയാൽ സകലദുഷ്ടതയും എല്ലാ ചതിവും വ്യാജഭാവവും അസൂയയും എല്ലാനുണയും നീക്കിക്കള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തികൾ നിങ്ങളെ ദുഷ്‌പ്രവൃത്തിക്കാർ എന്നു ദുഷിക്കുന്തോറ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ങ്ങളുടെ നല്ല പ്രവൃത്തികളെ കണ്ടറിഞ്ഞിട്ടു സന്ദർശനദിവസത്തിൽ ദൈവത്തെ മഹത്വപ്പെടുത്ത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ഇടയിൽ നിങ്ങളുടെ നടപ്പു നന്നായിരിക്കേണം എന്നു ഞാൻ പ്രബോധ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സകല മാനുഷനിയമത്തിന്നും കർത്താവിൻ നിമിത്തം കീഴടങ്ങ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ശ്രേഷ്ഠാധികാരി എന്നുവെച്ചു രാജാവിന്നും ദുഷ്‌പ്രവൃത്തിക്കാരുടെ ദണ്ഡനത്തിന്നും സൽപ്രവൃത്തിക്ക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നത്തിന്നുമായി അവനാൽ അയക്കപ്പെട്ടവർ എന്നുവെച്ചു നാടുവാഴികൾക്കും കീഴടങ്ങ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ങ്ങൾ നന്മ ചെയ്തുകൊണ്ടു ബുദ്ധിയില്ലാത്ത മനുഷ്യരുടെ ഭോഷത്വം മിണ്ടാതാക്കേണം എന്നുള്ളതു ദൈവേഷ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സ്വതന്ത്രരായും സ്വാതന്ത്ര്യം ദുഷ്ടതെക്കു മറയാക്കാതെ ദൈവത്തിന്റെ ദാസന്മാരായും നട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ല്ലാവരെയും ബഹുമാനിപ്പിൻ; സഹോദരവർഗ്ഗത്തെ സ്നേഹിപ്പിൻ; ദൈവത്തെ ഭയപ്പെടുവിൻ; രാജ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ഇപ്പോൾ ജനിച്ച ശിശുക്കളെപ്പോലെ രക്ഷെക്കായി വളരുവാൻ വചനം എന്ന മായമില്ലാത്ത പാൽ കുട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ഹുമാന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വേലക്കാരേ, പൂർണ്ണഭയത്തോടെ യജമാനന്മാർക്കു, നല്ലവർക്കും ശാന്തന്മാർക്കും മാത്രമല്ല, മൂർഖ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 കീഴടങ്ങിയി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ഒരുത്തൻ ദൈവത്തെക്കുറിച്ചുള്ള മനോബോധം നിമിത്തം അന്യായമായി കഷ്ടവും ദുഃഖവും സഹിച്ചാൽ അതു പ്രസാദ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ങ്ങൾ കുറ്റം ചെയ്തിട്ടു അടികൊള്ളുന്നതു സഹിച്ചാൽ എന്തു യശസ്സുള്ളു? അല്ല, നന്മ ചെയ്തിട്ടു കഷ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ിച്ചാൽ അതു ദൈവത്തിന്നു പ്രസാദ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തിന്നായിട്ടല്ലോ നിങ്ങളെ വിളിച്ചിരിക്കുന്നതു. ക്രിസ്തുവും നിങ്ങൾക്കു വേണ്ടി കഷ്ടം അനുഭവ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അവന്റെ കാൽച്ചുവടു പിന്തുടരുവാൻ ഒരു മാതൃക വെച്ചേച്ചു പേ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ൻ പാപം ചെയ്തിട്ടില്ല; അവന്റെ വായിൽ വഞ്ചന ഒന്നും ഉണ്ടായ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ാഞ്ഛിപ്പിൻ. കർത്താവു ദയാലു എന്നു നിങ്ങൾ ആസ്വദിച്ചിട്ടുണ്ട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തന്നെ ശകാരിച്ചിട്ടു പകരം ശകാരിക്കാതെയും കഷ്ടം അനുഭവിച്ചിട്ടു ഭീഷണം പറയാതെയും ന്യായ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ിക്കുന്നവങ്കൽ കാര്യം ഭരമേല്പിക്കയത്രേ ചെയ്ത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ാം പാപം സംബന്ധിച്ചു മരിച്ചു നീതിക്കു ജീവിക്കേണ്ടതിന്നു അവൻ തന്റെ ശരീരത്തിൽ നമ്മുടെ പാപ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മന്നുകൊണ്ടു ക്രൂശിന്മേൽ കയറി; അവന്റെ അടിപ്പിണരാൽ നിങ്ങൾക്കു സൌഖ്യം 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നിങ്ങൾ തെറ്റി ഉഴലുന്ന ആടുകളെപ്പോലെ ആയിരുന്നു; ഇപ്പോഴോ നിങ്ങളുടെ ആത്മാക്കളുടെ ഇടയ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ദ്ധ്യക്ഷനുമായവങ്കലേക്കു മടങ്ങി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നുഷ്യർ തള്ളിയതെങ്കിലും ദൈവസന്നിധിയിൽ ശ്രേഷ്ഠവും മാന്യവുമായ ജീവനുള്ള കല്ലായ അവ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ങ്ങളും ജീവനുള്ള കല്ലുകൾ എന്നപോലെ ആത്മികഗൃഹമായി യേശുക്രിസ്തുമുഖാന്തരം ദൈവത്തിന്നു പ്രസാദ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ികയാഗം കഴിപ്പാന്തക്ക വിശുദ്ധപുരോഹിതവർഗ്ഗമാകേ ണ്ടതിന്നു പണിയ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ഞാൻ ശ്രേഷ്ഠവും മാന്യവുമായോരു മൂലക്കല്ലു സീയോനിൽ ഇടുന്നു; അവനിൽ വിശ്വസിക്കുന്ന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2026-09-07T00:04:18Z</dcterms:created>
  <dcterms:modified xsi:type="dcterms:W3CDTF">2026-09-07T00:04:18Z</dcterms:modified>
  <dc:title>1 പത്രൊസ്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