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ே, நீர் என் நியாயத்தை விசாரித்து, பக்தியில்லாத ஜாதியாரோடு எனக்காக வழக்காடி, சூதும் அநியாயமுமான மனுஷனுக்கு என்னைத் தப்புவிய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ே, நீர் என் நியாயத்தை விசாரித்து, பக்தியில்லாத ஜாதியாரோடு எனக்காக வழக்காடி, சூதும் அநியாயமுமான மனுஷனுக்கு என்னைத் தப்புவிய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அரணாகிய தேவன் நீர்; ஏன் என்னைத் தள்ளிவிடுகிறீர்? சத்துருவினால் ஒடுக்கப்பட்டு, நான் ஏன் துக்கத்துடனே திரியவேண்டும்?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அரணாகிய தேவன் நீர்; ஏன் என்னைத் தள்ளிவிடுகிறீர்? சத்துருவினால் ஒடுக்கப்பட்டு, நான் ஏன் துக்கத்துடனே திரியவேண்டும்?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மது வெளிச்சத்தையும் உமது சத்தியத்தையும் அனுப்பியருளும்; அவைகள் என்னை நடத்தி, உமது பரிசுத்த பர்வதத்திற்கும் உமது வாசஸ்தலங்களுக்கும் என்னைக் கொண்டுபோவதாக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மது வெளிச்சத்தையும் உமது சத்தியத்தையும் அனுப்பியருளும்; அவைகள் என்னை நடத்தி, உமது பரிசுத்த பர்வதத்திற்கும் உமது வாசஸ்தலங்களுக்கும் என்னைக் கொண்டுபோவதாக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நான் தேவனுடைய பீடத்தண்டைக்கும், எனக்கு ஆனந்த மகிழ்ச்சியாயிருக்கிற தேவனிடத்திற்கும் பிரவேசிப்பேன். தேவனே, என் தேவனே, உம்மைச் சுரமண்டலத்தால் துதிப்ப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நான் தேவனுடைய பீடத்தண்டைக்கும், எனக்கு ஆனந்த மகிழ்ச்சியாயிருக்கிற தேவனிடத்திற்கும் பிரவேசிப்பேன். தேவனே, என் தேவனே, உம்மைச் சுரமண்டலத்தால் துதிப்ப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ன் ஆத்துமாவே, நீ ஏன் கலங்குகிறாய்? ஏன் எனக்குள் தியங்குகிறாய்? தேவனை நோக்கிக் காத்திரு; என் முகத்திற்கு இரட்சிப்பும் என் தேவனுமாயிருக்கிறவரை நான் இன்னும் துதிப்ப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ன் ஆத்துமாவே, நீ ஏன் கலங்குகிறாய்? ஏன் எனக்குள் தியங்குகிறாய்? தேவனை நோக்கிக் காத்திரு; என் முகத்திற்கு இரட்சிப்பும் என் தேவனுமாயிருக்கிறவரை நான் இன்னும் துதிப்ப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544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4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ಓ ದೇವರೇ, ನನಗೆ ನ್ಯಾಯತೀರಿಸು. ಭಕ್ತಿ ಇಲ್ಲದ ಜನಾಂಗದ ಸಂಗಡ ನನ್ನ ನ್ಯಾಯವನ್ನು ವಾದಿಸು; ಮೋಸವೂ ಅನ್ಯಾಯವೂ ಉಳ್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4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ನುಷ್ಯನಿಂದ ನನ್ನನ್ನು ತಪ್ಪಿಸ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4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ನೀನು ನನ್ನ ಬಲವಾದ ದೇವರಾಗಿದ್ದೀ; ಯಾಕೆ ನನ್ನನ್ನು ತಳ್ಳಿ ಬಿಟ್ಟಿದ್ದೀ? ಯಾಕೆ ನಾನು ಶತ್ರುವಿನ ಬಾಧೆಯಲ್ಲಿ ಇದ್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4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ುಃಖದಲ್ಲಿ ನಡೆದುಕೊಳ್ಳಬೇಕ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4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ನಿನ್ನ ಬೆಳ ಕನ್ನೂ ಸತ್ಯವನ್ನೂ ಕಳುಹಿಸು; ಅವು ನನ್ನನ್ನು ನಡಿಸಿ ನಿನ್ನ ಪರಿಶುದ್ಧ ಪರ್ವತಕ್ಕೂ ಗುಡಾರಗಳಿಗ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4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ನ್ನನ್ನು ಬರಮಾಡ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4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ಆಗ ದೇವರ ಬಲಿಪೀಠದ ಬಳಿಗೂ ನನ್ನ ಅಧಿಕ ಸಂತೋಷವಾದ ದೇವರ ಬಳಿಗೂ ಬಂದು ಹೌದು, ಕಿನ್ನರಿಯಿಂದ, ನನ್ನ ದೇವರಾದ ಓ ದೇವರ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4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ನ್ನನ್ನು ಕೊಂಡಾಡ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4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ಓ ನನ್ನ ಪ್ರಾಣವೇ, ಕುಗ್ಗಿಹೋಗಿರುವದೇನು? ಯಾಕೆ ನನ್ನಲ್ಲಿ ವ್ಯಾಕುಲಪಡುತ್ತೀ? ದೇವರನ್ನು ನಿರೀಕ್ಷಿಸು. ನನ್ನ ಮುಖ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4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ಕ್ಷಣವೂ ನನ್ನ ದೇವರೂ ಆಗಿರುವಾತನನ್ನು ಇನ್ನೂ ಕೊಂಡಾಡ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4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5">
  <a:themeElements>
    <a:clrScheme name="Theme7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2026-10-21T07:52:48Z</dcterms:created>
  <dcterms:modified xsi:type="dcterms:W3CDTF">2026-10-21T07:52:48Z</dcterms:modified>
  <dc:title>ಕೀರ್ತನೆಗಳು : 43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