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presProps" Target="presProps.xml"/>
  <Relationship Id="rId19" Type="http://schemas.openxmlformats.org/officeDocument/2006/relationships/viewProps" Target="viewProps.xml"/>
  <Relationship Id="rId2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3134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6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ழுந்தார் இறைவன் ஜெயம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6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ஜெயமெனவே எழுந்தார் இறைவ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6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ாவின் பயங்கரத்தை ஒழிக்க-கெட்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6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வியின் வல்லமையை அழிக்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6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ப்பூவின் மீது சபை செழிக்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6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ெத்தவர் மீண்டுமே பிழைக்க-உய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6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நித்திய ஜீவன் அளிக்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6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 பக்தர் யாவரும் களிக்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6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ிழுந்தவரை கரையேற்ற-பாவத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6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மிழ்ந்த மனுக்குலத்தை மாற்ற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6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விண்ணுக் கெழுந்து நாம் அவரையே போற்ற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6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ுதிய காரியம் வாய்க்கத்- தே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6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ுருதி மொழிகளெல்லாம் காக்க- ந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6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ரு திறத்தாறையும் சேர்க்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86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5">
  <a:themeElements>
    <a:clrScheme name="Theme9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2026-10-31T02:51:09Z</dcterms:created>
  <dcterms:modified xsi:type="dcterms:W3CDTF">2026-10-31T02:51:09Z</dcterms:modified>
  <dc:title>துதிப் பாடல்கள் : 864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