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ேவனை நோக்கி என் சத்தத்தை உயர்த்திக் கெஞ்சினேன், என் சத்தத்தை தேவனிடத்தில் உயர்த்தினேன், அவர் எனக்குச் செவி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் ஆண்டவரைத் தேடினேன்; இரவிலும் என் கை தளராமல் விரிக்கப்பட்டிருந்தது; என் ஆத்துமா ஆறுதலடையாமற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் ஆண்டவரைத் தேடினேன்; இரவிலும் என் கை தளராமல் விரிக்கப்பட்டிருந்தது; என் ஆத்துமா ஆறுதலடையாமற்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ேவனை நினைத்தபோது அலறினேன்; நான் தியானிக்கும்போது என் ஆவிதொய்ந்துபோயிற்று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ேவனை நினைத்தபோது அலறினேன்; நான் தியானிக்கும்போது என் ஆவிதொய்ந்துபோயிற்று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ூங்காதபடி என் கண்ணிமைகளைப் பிடித்திருக்கிறீர்; நான் பேசமாட்டாதபடி சஞ்சலப்பட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யும், ஆதிகாலத்து வருஷங்களையும் சிந்தி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க்காலத்தில் என் சங்கீதத்தை நான் நினைத்து, என் இருதயத்தோடே சம்பாஷித்துக்கொள்ளுகிறேன்; என் ஆவி ஆராய்ச்சிசெய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நித்தியகாலமாய்த் தள்ளிவிடுவாரோ? இனி ஒருபோதும் தயைசெய்யாதிருப்பார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டைய கிருபை முற்றிலும் அற்றுப்போயிற்றோ? வாக்குத்தத்தமானது தலைமுறை தலைமுறைக்கும் ஒழிந்துபோயிற்ற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இரக்கஞ்செய்ய மறந்தாரோ? கோபத்தினாலே தமது உருக்கமான இரக்கங்களை அடைத்துக்கொண்டாரோ? என்றேன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இது என் பலவீனம்; ஆனாலும் உன்னதமானவருடைய வலதுகரத்திலுள்ள வருஷங்களை நினைவுகூர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செயல்களை நினைவுகூருவேன், உம்முடைய பூர்வகாலத்து அதிசயங்களையே நினைவுகூருவேன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ியைகளையெல்லாம் தியானித்து உம்முடைய செயல்களை யோசிப்பேன் என்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ே, உமது வழி பரிசுத்தஸ்தலத்திலுள்ளது; நம்முடைய தேவனைப்போலப் பெரிய தே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சயங்களைச் செய்கிற தேவன் நீரே, ஜனங்களுக்குள்ளே உம்முடைய வல்லமையை விளங்கப்பண்ணின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ாக்கோபு யோசேப்பு என்பவர்களின் புத்திரராகிய உம்முடைய ஜனங்களை, உமது புயத்தினாலே மீட்டுக்கொண்டீர். (சேலா.)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லங்கள் உம்மைக் கண்டது, தேவனே ஜலங்கள் உம்மைக் கண்டு தத்தளித்தது; ஆழங்களும் கலங்கி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கங்கள் ஜலங்களைப் பொழிந்தது; ஆகாயமண்டலங்கள் முழக்கமிட்டது; உம்முடைய அம்புகளும் தெறிப்புண்டு பற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்முடைய குமுறலின் சத்தம் சுழல்காற்றில் முழங்கினது; மின்னல்கள் பூச்சக்கரத்தைப் பிரகாசிப்பித்தது; பூமி குலுங்கி அதிர்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்முடைய குமுறலின் சத்தம் சுழல்காற்றில் முழங்கினது; மின்னல்கள் பூச்சக்கரத்தைப் பிரகாசிப்பித்தது; பூமி குலுங்கி அதிர்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வழி கடலிலும், உமதுபாதைகள் திரண்ட தண்ணீர்களிலும் இருந்தது; உமது காலடிகள் தெரியப்படாமற்போ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ஆரோன் என்பவர்களின் கையால், உமது ஜனங்களை ஒரு ஆட்டுமந்தையைப்போல வழிநடத்தின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ે યહોવાને મદદ માટે પોકાર કર્યો; મારી વિનંતી સાંભળે તે માટે પોકા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્યારે મારા માથે ભારે સંકટ આવ્યું, મેં સહાય માટે યહોવા તરફ દ્રૃષ્ટિ કરી. મેં તેમને આકાશ તરફ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ંચા કરીને આખી રાત પ્રાર્થના કરી જ્યાં સુધી મારા હકમાં કઈં કરશે નહિ ત્યાં સુધી દિલાસો પામ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દેવનું સંભારું છું, અને નિસાસાની શરુઆત કરું છું. મને શું થાય છે તે કહેવા માટે હું પ્રાર્થ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ો પ્રયત્ન કરું છું, પરંતુ હું નિર્બળ અને લગભગ મૂછિર્ત થાઉ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મને ઊંછમાંથી જાગતો રાખ્યો હું ખૂબ મુશ્કેલીમાં હતો કે બોલી શકત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અગાઉના દિવસો અને પૂર્વનાં વષોર્નો વિચાર કરું છું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સમયે આનંદના ગીતોથી મારી રાત્રીઓ ભરપૂર હતી, હું મનન કરી બદલાયેલી સ્થિતિ વિષે આત્મખોજ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શું યહોવા સર્વકાળ માટે તજી દેશે? ફરીથી કદી તે શું પ્રસન્ન થશે નહ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શું અશ્ય થઇ ગયો તેમનો અચળ પ્રેમ? શું નિષ્ફળ ગયાં તેમણે અમને આપેલા વચ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મારા પર કૃપા કરવાનુ દેવ શું ભૂલી ગયાં? શું તેમણે તેમની સહાનુભૂતિને કોપમાં બદલી નાખ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મેં મારી જાતે વિચાર્યુ, “મને જે સૌથી વધારે અસ્વસ્થ કરે છે તે આ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શું પરાત્પર દેવે તેમનું સાર્મથ્ય બતાવવાનું બંધ કર્યુ છે? અને હું તેમનાં અગાઉનાં ચમત્કાર સંભા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તમારાં સર્વ કામોનું મનન કરીશ, અને તમારા કૃત્યો વિષે વિચાર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હોવા, તમારા માગોર્ પવિત્ર છે, તમારા જેવા મહાન કોઇ દેવ નથ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મે ચમત્કારો અને અદભૂત કાર્યો કરનાર દેવ છો, તમે રાષ્ટોને તમારું સાર્મથ્ય બતાવી દીધ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ે તમારા લોકો યાકૂબ અને યૂસફનાં બાળકોને તમારા મહાન સાર્મથ્યથી બચાવ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ને રાતા સમુદ્રે જ્યારે નિહાળ્યાં ત્યારે તે ભયભીત થયો, અને તેનાં ઊંડાણો પણ ધ્રૂજી ઊઠયા’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વાદળોએ પાણી વરસાવ્યું, ગર્જનાના પડઘા આકાશે પાડ્યાં; વીજળીરૂપી બાણો ચોતરફ ઊ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ેઘ ગર્જનામાંથી ભયંકર ઘોંઘાટ આવ્યો તારી ગર્જનાનો; વીજળીઓ ચમકી અને જગતને પ્રકાશિત કર્યુ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ૃથ્વી કંપી તથા ડોલ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ારો માર્ગ તો સમુદ્રમાં, અને વાટો હતી મહાજળમાં; તમારા પગલાં કોઇનાં જોવામાં આવ્યા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ે મૂસા તથા હારુનની મારફતે, તમારા લોકોને ઘેટાનાં ટોળાની માફક દો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2026-10-20T09:18:59Z</dcterms:created>
  <dcterms:modified xsi:type="dcterms:W3CDTF">2026-10-20T09:18:59Z</dcterms:modified>
  <dc:title>ગીતશાસ્ત્ર : 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