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பிப் மாதத்தைக் கவனித்திருந்து, அதில் உன் தேவனாகிய கர்த்தருக்குப் பஸ்காவை ஆசரிக்கக்கடவாய்; ஆபிப்மாதத்திலே இராக்காலத்தில் உன் தேவனாகிய கர்த்தர் உன்னை எகிப்திலிருந்து புறப்படப்பண்ணினாரே.]]></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பிப் மாதத்தைக் கவனித்திருந்து, அதில் உன் தேவனாகிய கர்த்தருக்குப் பஸ்காவை ஆசரிக்கக்கடவாய்; ஆபிப்மாதத்திலே இராக்காலத்தில் உன் தேவனாகிய கர்த்தர் உன்னை எகிப்திலிருந்து புறப்படப்பண்ணினாரே.]]></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பிப் மாதத்தைக் கவனித்திருந்து, அதில் உன் தேவனாகிய கர்த்தருக்குப் பஸ்காவை ஆசரிக்கக்கடவாய்; ஆபிப்மாதத்திலே இராக்காலத்தில் உன் தேவனாகிய கர்த்தர் உன்னை எகிப்திலிருந்து புறப்படப்பண்ணினாரே.]]></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கர்த்தர் தமது நாமம் விளங்கும்படி தெரிந்துகொள்ளும் ஸ்தானத்தில், உன் தேவனாகிய கர்த்தருக்குப் பஸ்காவின் பலியாகிய ஆடுமாடுகளைப் பலியிடுவாயாக.]]></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கர்த்தர் தமது நாமம் விளங்கும்படி தெரிந்துகொள்ளும் ஸ்தானத்தில், உன் தேவனாகிய கர்த்தருக்குப் பஸ்காவின் பலியாகிய ஆடுமாடுகளைப் பலியிடுவாயாக.]]></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 எகிப்துதேசத்திலிருந்து புறப்பட்ட நாளை நீ உயிரோடிருக்கும் நாளெல்லாம் நினைக்கும்படி, பஸ்காப்பலியுடனே புளிப்புள்ள அப்பம் புசியாமல், சிறுமையின் அப்பமாகிய புளிப்பில்லாத அப்பங்களை ஏழுநாள்வரைக்கும் புசிக்கக்கடவாய்; நீ தீவிரமாய் எகிப்துதேசத்திலிருந்து புறப்பட்டபடியினால் இப்படிச் செய்யவேண்டும்.]]></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 எகிப்துதேசத்திலிருந்து புறப்பட்ட நாளை நீ உயிரோடிருக்கும் நாளெல்லாம் நினைக்கும்படி, பஸ்காப்பலியுடனே புளிப்புள்ள அப்பம் புசியாமல், சிறுமையின் அப்பமாகிய புளிப்பில்லாத அப்பங்களை ஏழுநாள்வரைக்கும் புசிக்கக்கடவாய்; நீ தீவிரமாய் எகிப்துதேசத்திலிருந்து புறப்பட்டபடியினால் இப்படிச் செய்யவேண்டும்.]]></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 எகிப்துதேசத்திலிருந்து புறப்பட்ட நாளை நீ உயிரோடிருக்கும் நாளெல்லாம் நினைக்கும்படி, பஸ்காப்பலியுடனே புளிப்புள்ள அப்பம் புசியாமல், சிறுமையின் அப்பமாகிய புளிப்பில்லாத அப்பங்களை ஏழுநாள்வரைக்கும் புசிக்கக்கடவாய்; நீ தீவிரமாய் எகிப்துதேசத்திலிருந்து புறப்பட்டபடியினால் இப்படிச் செய்யவேண்டும்.]]></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 எகிப்துதேசத்திலிருந்து புறப்பட்ட நாளை நீ உயிரோடிருக்கும் நாளெல்லாம் நினைக்கும்படி, பஸ்காப்பலியுடனே புளிப்புள்ள அப்பம் புசியாமல், சிறுமையின் அப்பமாகிய புளிப்பில்லாத அப்பங்களை ஏழுநாள்வரைக்கும் புசிக்கக்கடவாய்; நீ தீவிரமாய் எகிப்துதேசத்திலிருந்து புறப்பட்டபடியினால் இப்படிச் செய்யவேண்டும்.]]></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ஏழுநாள் அளவும் உன் எல்லைகளிலெங்கும் புளிப்புள்ள அப்பம் உன்னிடத்தில் காணப்படலாகாது; நீ முதல்நாள் சாயங்காலத்தில் இட்ட பலியின் மாம்சத்தில் ஏதாகிலும் இராமுழுதும் விடியற் காலம்வரைக்கும் வைக்கவேண்டாம்.]]></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ஏழுநாள் அளவும் உன் எல்லைகளிலெங்கும் புளிப்புள்ள அப்பம் உன்னிடத்தில் காணப்படலாகாது; நீ முதல்நாள் சாயங்காலத்தில் இட்ட பலியின் மாம்சத்தில் ஏதாகிலும் இராமுழுதும் விடியற் காலம்வரைக்கும் வைக்கவேண்டாம்.]]></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உன் தேவனாகிய கர்த்தர் உனக்குக் கொடுக்கும் உன்னுடைய வாசல்களில் எதிலும் நீ பஸ்காவை அடிக்கவேண்டாம்.]]></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உன் தேவனாகிய கர்த்தர் உனக்குக் கொடுக்கும் உன்னுடைய வாசல்களில் எதிலும் நீ பஸ்காவை அடிக்கவேண்டாம்.]]></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ன் தேவனாகிய கர்த்தர் தமது நாமம் விளங்கும்படி தெரிந்துகொள்ளும் ஸ்தானத்திலே, நீ எகிப்திலிருந்து புறப்பட்ட நேரமாகிய சாயங்காலத்திலே சூரியன் அஸ்தமிக்கிறபோது பஸ்காவை அடித்து,]]></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ன் தேவனாகிய கர்த்தர் தமது நாமம் விளங்கும்படி தெரிந்துகொள்ளும் ஸ்தானத்திலே, நீ எகிப்திலிருந்து புறப்பட்ட நேரமாகிய சாயங்காலத்திலே சூரியன் அஸ்தமிக்கிறபோது பஸ்காவை அடித்து,]]></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ன் தேவனாகிய கர்த்தர் தமது நாமம் விளங்கும்படி தெரிந்துகொள்ளும் ஸ்தானத்திலே, நீ எகிப்திலிருந்து புறப்பட்ட நேரமாகிய சாயங்காலத்திலே சூரியன் அஸ்தமிக்கிறபோது பஸ்காவை அடித்து,]]></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உன் தேவனாகிய கர்த்தர் தெரிந்துகொண்ட ஸ்தானத்திலே, அதைப்பொரித்துப் புசித்து, விடியற்காலத்திலே உன் கூடாரங்களுக்குத் திரும்பிப்போவாயாக.]]></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உன் தேவனாகிய கர்த்தர் தெரிந்துகொண்ட ஸ்தானத்திலே, அதைப்பொரித்துப் புசித்து, விடியற்காலத்திலே உன் கூடாரங்களுக்குத் திரும்பிப்போவாயாக.]]></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 ஆறுநாளும் புளிப்பில்லாத அப்பம் புசிக்கவேண்டும்; ஏழாம் நாள் உன் தேவனாகிய கர்த்தருக்கு ஆசரிக்கப்படும் நாளாயிருக்கும்; அதிலே யாதொரு வேலையும் செய்யவேண்டாம்.]]></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 ஆறுநாளும் புளிப்பில்லாத அப்பம் புசிக்கவேண்டும்; ஏழாம் நாள் உன் தேவனாகிய கர்த்தருக்கு ஆசரிக்கப்படும் நாளாயிருக்கும்; அதிலே யாதொரு வேலையும் செய்யவேண்டாம்.]]></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ஏழு வாரங்களை எண்ணுவாயாக; அறுப்பு அறுக்கத் தொடங்கும் காலமுதல் நீ அந்த ஏழு வாரங்களையும் எண்ணவேண்டும்.]]></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கள் முடிந்தபோது வாரங்களின் பண்டிகையை உன் தேவனாகிய கர்த்தருக்கு என்று ஆசரித்து, உன் தேவனாகிய கர்த்தர் உன்னை ஆசீர்வதித்ததற்குத் தக்கதாய் உன் கைக்கு நேர்ந்த மனப்பூர்வமான காணிக்கையாகிய பகுதியைச் செலுத்தி,]]></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கள் முடிந்தபோது வாரங்களின் பண்டிகையை உன் தேவனாகிய கர்த்தருக்கு என்று ஆசரித்து, உன் தேவனாகிய கர்த்தர் உன்னை ஆசீர்வதித்ததற்குத் தக்கதாய் உன் கைக்கு நேர்ந்த மனப்பூர்வமான காணிக்கையாகிய பகுதியைச் செலுத்தி,]]></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கள் முடிந்தபோது வாரங்களின் பண்டிகையை உன் தேவனாகிய கர்த்தருக்கு என்று ஆசரித்து, உன் தேவனாகிய கர்த்தர் உன்னை ஆசீர்வதித்ததற்குத் தக்கதாய் உன் கைக்கு நேர்ந்த மனப்பூர்வமான காணிக்கையாகிய பகுதியைச் செலுத்தி,]]></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உன் தேவனாகிய கர்த்தர் தமது நாமம் விளங்கும்படி தெரிந்துகொள்ளும் ஸ்தானத்திலே, நீயும், உன் குமாரனும், உன் குமாரத்தியும், உன் வேலைக்காரனும், உன்வேலைக்காரியும், உன் வாசல்களில் இருக்கிற லேவியனும், உன்னிடத்தில் இருக்கிற பரதேசியும், திக்கற்ற பிள்ளையும், விதவையும், உன் தேவனாகிய கர்த்தருடைய சந்நிதியில் சந்தோஷப்பட்டு,]]></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உன் தேவனாகிய கர்த்தர் தமது நாமம் விளங்கும்படி தெரிந்துகொள்ளும் ஸ்தானத்திலே, நீயும், உன் குமாரனும், உன் குமாரத்தியும், உன் வேலைக்காரனும், உன்வேலைக்காரியும், உன் வாசல்களில் இருக்கிற லேவியனும், உன்னிடத்தில் இருக்கிற பரதேசியும், திக்கற்ற பிள்ளையும், விதவையும், உன் தேவனாகிய கர்த்தருடைய சந்நிதியில் சந்தோஷப்பட்டு,]]></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உன் தேவனாகிய கர்த்தர் தமது நாமம் விளங்கும்படி தெரிந்துகொள்ளும் ஸ்தானத்திலே, நீயும், உன் குமாரனும், உன் குமாரத்தியும், உன் வேலைக்காரனும், உன்வேலைக்காரியும், உன் வாசல்களில் இருக்கிற லேவியனும், உன்னிடத்தில் இருக்கிற பரதேசியும், திக்கற்ற பிள்ளையும், விதவையும், உன் தேவனாகிய கர்த்தருடைய சந்நிதியில் சந்தோஷப்பட்டு,]]></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உன் தேவனாகிய கர்த்தர் தமது நாமம் விளங்கும்படி தெரிந்துகொள்ளும் ஸ்தானத்திலே, நீயும், உன் குமாரனும், உன் குமாரத்தியும், உன் வேலைக்காரனும், உன்வேலைக்காரியும், உன் வாசல்களில் இருக்கிற லேவியனும், உன்னிடத்தில் இருக்கிற பரதேசியும், திக்கற்ற பிள்ளையும், விதவையும், உன் தேவனாகிய கர்த்தருடைய சந்நிதியில் சந்தோஷப்பட்டு,]]></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 எகிப்தில் அடிமையாயிருந்ததை நினைத்து, இந்தக் கட்டளைகளைக் கைக்கொண்டு இவைகளின்படி செய்யக்கடவாய்.]]></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 உன் களத்தின் பலனையும் உன் ஆலையின் பலனையும் சேர்த்தபின்பு, கூடாரப்பண்டிகையை ஏழுநாள் ஆசரித்து,]]></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 உன் களத்தின் பலனையும் உன் ஆலையின் பலனையும் சேர்த்தபின்பு, கூடாரப்பண்டிகையை ஏழுநாள் ஆசரித்து,]]></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ன் பண்டிகையில் நீயும், உன் குமாரனும், உன் குமாரத்தியும் உன் வேலைக்காரனும், உன் வேலைக்காரியும், உன் வாசல்களில் இருக்கிற லேவியனும், பரதேசியும், திக்கற்ற பிள்ளையும், விதவையும் சந்தோஷப்படக்கடவீ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ன் பண்டிகையில் நீயும், உன் குமாரனும், உன் குமாரத்தியும் உன் வேலைக்காரனும், உன் வேலைக்காரியும், உன் வாசல்களில் இருக்கிற லேவியனும், பரதேசியும், திக்கற்ற பிள்ளையும், விதவையும் சந்தோஷப்படக்கடவீ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உனக்கு உண்டான எல்லா வரத்திலும் உன் கைகளுடைய எல்லாக் கிரியையிலும் உன் தேவனாகிய கர்த்தர் உன்னை ஆசீர்வதித்தபடியினால், கர்த்தர் தெரிந்து கொள்ளும் ஸ்தானத்தில் உன் தேவனாகிய கர்த்தருக்கு ஏழுநாளளவும் பண்டிகையை ஆசரித்துச் சந்தோஷமாயிருப்பாயாக.]]></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உனக்கு உண்டான எல்லா வரத்திலும் உன் கைகளுடைய எல்லாக் கிரியையிலும் உன் தேவனாகிய கர்த்தர் உன்னை ஆசீர்வதித்தபடியினால், கர்த்தர் தெரிந்து கொள்ளும் ஸ்தானத்தில் உன் தேவனாகிய கர்த்தருக்கு ஏழுநாளளவும் பண்டிகையை ஆசரித்துச் சந்தோஷமாயிருப்பாயாக.]]></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உனக்கு உண்டான எல்லா வரத்திலும் உன் கைகளுடைய எல்லாக் கிரியையிலும் உன் தேவனாகிய கர்த்தர் உன்னை ஆசீர்வதித்தபடியினால், கர்த்தர் தெரிந்து கொள்ளும் ஸ்தானத்தில் உன் தேவனாகிய கர்த்தருக்கு ஏழுநாளளவும் பண்டிகையை ஆசரித்துச் சந்தோஷமாயிருப்பாயாக.]]></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வருஷத்தில் மூன்றுதரம் புளிப்பில்லாத அப்பப்பண்டிகையிலும், வாரங்களின் பண்டிகையிலும், கூடாரப்பண்டிகையிலும், உன் ஆண்மக்கள் எல்லாரும் உன் தேவனாகிய கர்த்தர் தெரிந்துகொள்ளும் ஸ்தானத்திலே, அவர் சந்நிதிக்கு முன்பாக வந்து காணப்படக்கடவர்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வருஷத்தில் மூன்றுதரம் புளிப்பில்லாத அப்பப்பண்டிகையிலும், வாரங்களின் பண்டிகையிலும், கூடாரப்பண்டிகையிலும், உன் ஆண்மக்கள் எல்லாரும் உன் தேவனாகிய கர்த்தர் தெரிந்துகொள்ளும் ஸ்தானத்திலே, அவர் சந்நிதிக்கு முன்பாக வந்து காணப்படக்கடவர்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வருஷத்தில் மூன்றுதரம் புளிப்பில்லாத அப்பப்பண்டிகையிலும், வாரங்களின் பண்டிகையிலும், கூடாரப்பண்டிகையிலும், உன் ஆண்மக்கள் எல்லாரும் உன் தேவனாகிய கர்த்தர் தெரிந்துகொள்ளும் ஸ்தானத்திலே, அவர் சந்நிதிக்கு முன்பாக வந்து காணப்படக்கடவ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னாலும் அவர்கள் கர்த்தருடைய சந்நிதியில் வெறுங்கையோடே வராமல், உன் தேவனாகிய கர்த்தர் உனக்கு அருளிய ஆசீர்வாதத்திற்குத்தக்கதாக, அவனவன் தன் தன் தகுதிக்கு ஏற்றபடி காணிக்கையைக் கொண்டுவரக்கடவ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னாலும் அவர்கள் கர்த்தருடைய சந்நிதியில் வெறுங்கையோடே வராமல், உன் தேவனாகிய கர்த்தர் உனக்கு அருளிய ஆசீர்வாதத்திற்குத்தக்கதாக, அவனவன் தன் தன் தகுதிக்கு ஏற்றபடி காணிக்கையைக் கொண்டுவரக்கடவ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ன் தேவனாகிய கர்த்தர் உன் கோத்திரங்கள் தோறும் உனக்குக் கொடுக்கும் வாசல்களிலெல்லாம், நியாயாதிபதிகளையும் தலைவரையும் ஏற்படுத்துவாயாக; அவர்கள் நீதியுடன் ஜனங்களுக்கு நியாயத்தீர்ப்புச் செய்யக்கடவ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ன் தேவனாகிய கர்த்தர் உன் கோத்திரங்கள் தோறும் உனக்குக் கொடுக்கும் வாசல்களிலெல்லாம், நியாயாதிபதிகளையும் தலைவரையும் ஏற்படுத்துவாயாக; அவர்கள் நீதியுடன் ஜனங்களுக்கு நியாயத்தீர்ப்புச் செய்யக்கடவ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ன் தேவனாகிய கர்த்தர் உன் கோத்திரங்கள் தோறும் உனக்குக் கொடுக்கும் வாசல்களிலெல்லாம், நியாயாதிபதிகளையும் தலைவரையும் ஏற்படுத்துவாயாக; அவர்கள் நீதியுடன் ஜனங்களுக்கு நியாயத்தீர்ப்புச் செய்யக்கடவ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யாயத்தைப் புரட்டாதிருப்பாயாக; முகதாட்சிணியம் பண்ணாமலும், பரிதானம் வாங்காமலும் இருப்பாயாக; பரிதானம் ஞானிகளின் கண்களைக் குருடாக்கி, நீதிமான்களின் நியாயங்களைத் தாறுமாறாக்கும்.]]></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யாயத்தைப் புரட்டாதிருப்பாயாக; முகதாட்சிணியம் பண்ணாமலும், பரிதானம் வாங்காமலும் இருப்பாயாக; பரிதானம் ஞானிகளின் கண்களைக் குருடாக்கி, நீதிமான்களின் நியாயங்களைத் தாறுமாறாக்கும்.]]></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யாயத்தைப் புரட்டாதிருப்பாயாக; முகதாட்சிணியம் பண்ணாமலும், பரிதானம் வாங்காமலும் இருப்பாயாக; பரிதானம் ஞானிகளின் கண்களைக் குருடாக்கி, நீதிமான்களின் நியாயங்களைத் தாறுமாறாக்கும்.]]></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நீ பிழைத்து, உன் தேவனாகிய கர்த்தர் உனக்குக் கொடுக்கும் தேசத்தைச் சுதந்தரித்துக்கொள்ளும்படிக்கு நீதியையே பின்பற்றுவாயாக.]]></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நீ பிழைத்து, உன் தேவனாகிய கர்த்தர் உனக்குக் கொடுக்கும் தேசத்தைச் சுதந்தரித்துக்கொள்ளும்படிக்கு நீதியையே பின்பற்றுவாயாக.]]></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நீ பிழைத்து, உன் தேவனாகிய கர்த்தர் உனக்குக் கொடுக்கும் தேசத்தைச் சுதந்தரித்துக்கொள்ளும்படிக்கு நீதியையே பின்பற்றுவாயாக.]]></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நீ உன் தேவனாகிய கர்த்தருக்கு உண்டாக்கும் பலிபீடத்தண்டையில் யாதொரு தோப்பையும் உண்டாக்க வேண்டாம்;]]></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நீ உன் தேவனாகிய கர்த்தருக்கு உண்டாக்கும் பலிபீடத்தண்டையில் யாதொரு தோப்பையும் உண்டாக்க வேண்டாம்;]]></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யாதொரு சிலையையும் நிறுத்தவேண்டாம்; உன் தேவனாகிய கர்த்தர் அதை வெறுக்கிறார்.]]></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யாதொரு சிலையையும் நிறுத்தவேண்டாம்; உன் தேவனாகிய கர்த்தர் அதை வெறுக்கிறார்.]]></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907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দ্বিতীয় বিবরণ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তোমরা আবীব মাসকে মনে রাখবে| সেই সময় তোমরা অবশ্যই প্রভু তোমাদের ঈশ্বরকে সম্মান দেখানোর জ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স্তারপর্ব উদযাপন করবে, কারণ সেই মাসে প্রভু তোমাদের ঈশ্বর মিশর থেকে তোমাদের রাত্রে বের করে 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সে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বাস করার জন্য য়ে জায়গা প্রভু পছন্দ করবেন তোমরা অবশ্যই সেই জায়গায় যাবে| সেখানে তোমাদের পশুপা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থেকে পশু নিয়ে তা তোমরা নিস্তারপর্বের বলি হিসাবে প্রভুকে উত্সর্গ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এই বলির সঙ্গে খামিরযুক্ত কোন রুটি খাবে না| তোমরা সাতদিন খামিরবিহীন রুটি খাবে| এই রুটিকে বলা হ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খাবস্থার রুটি|’ মিশরে তোমাদের য়ে সব সমস্যা ছিল সেগুলো মনে করতে এটি সাহায্য করবে| মনে করে দে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তো তাড়াতাড়ি তোমাদের দেশ ত্যাগ করতে হয়েছিল| মিশর থেকে য়েদিন তোমরা বেরিয়ে এসেছিলে সে দিনের ক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রা যতদিন বেঁচে থাকবে ততদিন মনে রাখ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দেশের কোথাও কোনও বাড়িতে সাত দিন ধরে অবশ্যই খামির থাকবে না| এছাড়া প্রথম দিন সন্ধ্যাবেলায় তো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ত মাংস উত্সর্গ করবে সেগুলো অবশ্যই সকালের আগে খেযে নিতে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প্রভু, তোমাদের ঈশ্বর, তোমাদের য়ে শহরগুলো দিয়েছেন, সেখানে কোথাও তোমরা অবশ্যই নিস্তারপর্বের প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উত্সর্গ কর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তোমরা কেবলমাত্র সেই স্থানেই নিস্তারপর্বের পশু উত্সর্গ করবে য়েটিকে প্রভু তোমাদের ঈশ্বর, তাঁর না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স করার জন্য মনোনীত করবেন| য়ে সময় সূর্য় অস্ত যায়, সেই সন্ধ্যাবেলায় তোমরা অবশ্যই নিস্তাপর্বে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শু উত্সর্গ করবে| ঈশ্বর য়ে ঋতুতে তোমাদের মিশর থেকে বের করে এনেছিলেন সেই ঋতুতেই এটা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প্রভু, তোমাদের ঈশ্বর, য়ে জায়গা পছন্দ করবেন সেই জায়গায় তোমরা অবশ্যই নিস্তারপর্বের মাংস রান্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বে এবং সেটি খাবে| এরপর সকালে তোমরা বাড়ীতে ফিরে য়েতে 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এই দিন তোমরা নিশ্চয়ই খামিরবিহীন রুটি খাবে| সপ্তম দিনে তোমরা অবশ্যই কোনো কাজ করবে না| এই দি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ভু তোমাদের ঈশ্বরকে সম্মান দেখানোর জন্য লোকরা এক বিশেষ সভায এসে একত্রিত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য়েদিন থেকে তোমরা শস্য কাটা শুরু করেছিলে সেই দিন থেকে তোমরা সাত সপ্তাহ গো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তারপর প্রভু, তোমাদের ঈশ্বরের জন্য সপ্তাহের উত্সব উদযাপন করো| তোমরা যা নিয়ে আসতে চাও সেইরকম কো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শেষ উপহার নিয়ে এসে এটি করো| প্রভু, তোমাদের ঈশ্বর, তোমাদের কতখানি আশীর্বাদ করেছেন সেটা চিন্তা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থির করবে তোমরা কতটা 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প্রভু তাঁর বিশেষ বাড়ীর জন্য য়ে জায়গা পছন্দ করবেন সেখানে যাও| সেখানে তোমাদের প্রভু ঈশ্বরে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ঙ্গে তোমরা এবং তোমাদের লোকরা একত্রে আনন্দ উপভোগ করবে| তোমাদের সমস্ত লোককে তোমাদের সঙ্গে নাও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দের পুত্রদের, তোমাদের কন্যাদের এবং তোমাদের সমস্ত সেবকদের| এছাড়া তোমাদের শহরগুলোতে বসবাস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লেবীয়দের, বিদেশীদের, অনাথদের এবং বিধবাদেরও নিয়ে এ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মনে রাখবে তোমরা মিশরে ক্রীতদাস ছিলে| সুতরাং এই বিধিগুলো মেনে চলার ব্যাপারে সতর্ক থাক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শস্য মাড়ানোর জায়গা থেকে শস্য সংগ্রহ করার পর এবং দ্রাক্ষা মাড়ার জায়গা থেকে দ্রাক্ষারস সংগ্র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র সাতদিন পরে তোমরা অবশ্যই কুটির উত্সব উদযাপন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এই উত্সবে তোমরা সকলে আনন্দ উপভোগ করো - তোমরা, তোমাদের ছেলেরা, তোমাদের মেয়েরা, তোমাদের সমস্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বকরা এবং তোমাদের শহরে বসবাসকারী লেবীয়রা, বিদেশীরা, অনাথরা এবং বিধবা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প্রভু য়ে স্থান পছন্দ করবেন সেই বিশেষ স্থানে তোমরা সাতদিন ধরে এই উত্সব উদযাপন করবে| তো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ভু ঈশ্বরকে সম্মান প্রদর্শনের জন্য তোমরা এটি কর| শস্য সংগ্রহ এবং সমস্ত কাজে য়েহেতু প্রভু, তো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ঈশ্বর, তোমাদের আশীর্বাদ করবেন তাই তোমরা খুব আনন্দ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প্রভু, তোমাদের ঈশ্বর, য়ে স্থান পছন্দ করবেন সেই বিশেষ স্থানে তাঁর সঙ্গে সাক্ষাতে বছরে তিনবা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দের পুরুষরা অবশ্যই আসবে| খামিরবিহীন রুটির তৈরীর উত্সব এবং কুটির উত্সবের জন্যও তারা আসবে| প্রভু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ঙ্গে সাক্ষাতের জন্য আসা প্রত্যেক ব্যক্তি অবশ্যই উপহার নিয়ে আসবে, খালি হাতে আস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প্রত্যেক ব্যক্তি যতটা পারবে ততটা অবশ্যই দেবে| প্রভু তাকে কতটা দিয়েছেন সেই পরিপ্রেক্ষিতেই 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থির করবে সে ঈশ্বরকে কতটা 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প্রভু তোমাদের ঈশ্বর, য়ে শহরগুলো তোমাদের দিতে চলেছেন তার প্রত্যেকটিতে তোমরা অবশ্যই বিচারক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বং উচ্চপদাধিকারী ব্যক্তিদের নিয়োগ করবে| প্রত্যেক পরিবারগোষ্ঠী অবশ্যই এটি করবে এবং লোকদের বিচারে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ময় এরা অবশ্যই পক্ষপাতহীন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তোমরা অবশ্যই অন্যায় বিচার করবে না এবং সব সময় পক্ষপাতহীন হবে| রায দেওয়ার সময় মন পরিবর্তনে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ন্য কারও কাছ থেকে অর্থ গ্রহণ করবে না| অর্থ অনেক জ্ঞানী লোককেও অন্ধ করে দেয় এবং একজন ভালো লোক 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লবে তাও পরিবর্তন করে দে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সততা এবং পক্ষপাতহীনতা! সব সময় সত্‌ এবং পক্ষপাতহীন থাকার জন্য তোমাদের অবশ্যই খুব কঠোর চেষ্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তে হবে! তাহলেই প্রভু, তোমাদের ঈশ্বর, তোমাদের য়ে দেশ দিচ্ছেন সেই দেশে তোমরা থাকতে পারবে এবং রাখ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তোমরা প্রভু তোমাদের ঈশ্বরের জন্য নির্মিত বেদীর পাশে দেবী আশেরাকে সম্মান করার জন্য কোনোও কাঠে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তম্ভ স্থাপন কর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এবং মূর্ত্তি পূজার জন্য তোমরা কোনোও বিশেষ পাথর স্থাপন করবে না| প্রভু, তোমাদের ঈশ্বর, ঐ]]></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নিসগুলোকে ঘৃণা করে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6]]></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2026-10-20T07:53:24Z</dcterms:created>
  <dcterms:modified xsi:type="dcterms:W3CDTF">2026-10-20T07:53:24Z</dcterms:modified>
  <dc:title>দ্বিতীয় বিবরণ : 16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