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றுநாள் காலமே எழுந்திருந்து வந்தபோது, இதோ, தாகோன் கர்த்தருடைய பெட்டிக்கு முன்பாகத் தரையிலே முகங்குப்புற விழுந்துகிடந்ததுமல்லாமல், தாகோனின் தலையும் அதின் இரண்டு கைகளும் வாசற்படியின்மேல் உடைபட்டுக் கிடந்தது; தாகோனுக்கு உடல்மாத்திரம் மீதியாய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றுநாள் காலமே எழுந்திருந்து வந்தபோது, இதோ, தாகோன் கர்த்தருடைய பெட்டிக்கு முன்பாகத் தரையிலே முகங்குப்புற விழுந்துகிடந்ததுமல்லாமல், தாகோனின் தலையும் அதின் இரண்டு கைகளும் வாசற்படியின்மேல் உடைபட்டுக் கிடந்தது; தாகோனுக்கு உடல்மாத்திரம் மீதியாய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றுநாள் காலமே எழுந்திருந்து வந்தபோது, இதோ, தாகோன் கர்த்தருடைய பெட்டிக்கு முன்பாகத் தரையிலே முகங்குப்புற விழுந்துகிடந்ததுமல்லாமல், தாகோனின் தலையும் அதின் இரண்டு கைகளும் வாசற்படியின்மேல் உடைபட்டுக் கிடந்தது; தாகோனுக்கு உடல்மாத்திரம் மீதிய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லால் இந்நாள்வரைக்கும் தாகோனின் பூஜாசாரிகளும் தாகோனின் கோவிலுக்குள் பிரவேசிக்கிற யாவரும் அஸ்தோத்திலிருக்கிற தாகோனுடைய வாசற்படியை மிதிக்கிற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லால் இந்நாள்வரைக்கும் தாகோனின் பூஜாசாரிகளும் தாகோனின் கோவிலுக்குள் பிரவேசிக்கிற யாவரும் அஸ்தோத்திலிருக்கிற தாகோனுடைய வாசற்படியை மிதிக்கிற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ஸ்தோத் ஊராரைப் பாழாக்கும் படிக்கு கர்த்தருடைய கை அவர்கள் மேல் பாரமாயிருந்தது; அவர் அஸ்தோத்தின் ஜனங்களையும், அதின் எல்லைகளுக்குள் இருக்கிறவர்களையும் மூலவியாதியினால் வாதி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ஸ்தோத் ஊராரைப் பாழாக்கும் படிக்கு கர்த்தருடைய கை அவர்கள் மேல் பாரமாயிருந்தது; அவர் அஸ்தோத்தின் ஜனங்களையும், அதின் எல்லைகளுக்குள் இருக்கிறவர்களையும் மூலவியாதியினால் வாத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 நடந்ததை அஸ்தோத்தின் ஜனங்கள் கண்டபோது; இஸ்ரவேலின் தேவனுடைய கை நமது மேலும், நம்முடைய தேவனாகிய தாகோனின்மேலும் கடினமாயிருக்கிறபடியால், அவருடைய பெட்டி நம்மிடத்தில் இருக்கலாகாது என்று சொல்லி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 நடந்ததை அஸ்தோத்தின் ஜனங்கள் கண்டபோது; இஸ்ரவேலின் தேவனுடைய கை நமது மேலும், நம்முடைய தேவனாகிய தாகோனின்மேலும் கடினமாயிருக்கிறபடியால், அவருடைய பெட்டி நம்மிடத்தில் இருக்கலாகாது என்று சொல்லி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லிஸ்தரின் அதிபதிகளையெல்லாம் அழைப்பித்து, தங்களண்டையிலே கூடிவரச் செய்து: இஸ்ரவேலின் தேவனுடைய பெட்டியை நாம் என்ன செய்யவேண்டும் என்று கேட்டார்கள். அவர்கள்: இஸ்ரவேலின் தேவனுடைய பெட்டியை காத் பட்டணமட்டும் எடுத்துச் சுற்றிக்கொண்டு போகவேண்டும் என்றார்கள்; அப்படியே இஸ்ரவேலின் தேவனுடைய பெட்டியை எடுத்துச் சுற்றிக் கொண்டு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லிஸ்தரின் அதிபதிகளையெல்லாம் அழைப்பித்து, தங்களண்டையிலே கூடிவரச் செய்து: இஸ்ரவேலின் தேவனுடைய பெட்டியை நாம் என்ன செய்யவேண்டும் என்று கேட்டார்கள். அவர்கள்: இஸ்ரவேலின் தேவனுடைய பெட்டியை காத் பட்டணமட்டும் எடுத்துச் சுற்றிக்கொண்டு போகவேண்டும் என்றார்கள்; அப்படியே இஸ்ரவேலின் தேவனுடைய பெட்டியை எடுத்துச் சுற்றிக் கொண்டு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ை எடுத்துச் சுற்றிக்கொண்டு போனபின்பு, கர்த்தருடைய கை அந்தப் பட்டணத்தின்மேல் மகா உக்கிரமாக இறங்கிற்று; அந்தப் பட்டணத்தின் மனுஷருக்குள், சிறியவர் துவக்கிப் பெரியவர்மட்டும், மூலவியாதியை உண்டாக்கி, அவர்களை வாதித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ை எடுத்துச் சுற்றிக்கொண்டு போனபின்பு, கர்த்தருடைய கை அந்தப் பட்டணத்தின்மேல் மகா உக்கிரமாக இறங்கிற்று; அந்தப் பட்டணத்தின் மனுஷருக்குள், சிறியவர் துவக்கிப் பெரியவர்மட்டும், மூலவியாதியை உண்டாக்கி, அவர்களை வாதி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ால் அவர்கள் தேவனுடைய பெட்டியை எக்ரோனுக்கு அனுப்பினார்கள்; தேவனுடைய பெட்டி எக்ரோனுக்கு வருகிறபோது, எக்ரோன் ஊரார்: எங்களையும் எங்கள் ஜனங்களையும் கொன்றுபோட, இஸ்ரவேலின் தேவனுடைய பெட்டியை எடுத்து, எங்களண்டைக்குச் சுற்றிக்கொண்டு வந்தார்கள் என்று கூக்குரலி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ால் அவர்கள் தேவனுடைய பெட்டியை எக்ரோனுக்கு அனுப்பினார்கள்; தேவனுடைய பெட்டி எக்ரோனுக்கு வருகிறபோது, எக்ரோன் ஊரார்: எங்களையும் எங்கள் ஜனங்களையும் கொன்றுபோட, இஸ்ரவேலின் தேவனுடைய பெட்டியை எடுத்து, எங்களண்டைக்குச் சுற்றிக்கொண்டு வந்தார்கள் என்று கூக்குரலி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ால் அவர்கள் தேவனுடைய பெட்டியை எக்ரோனுக்கு அனுப்பினார்கள்; தேவனுடைய பெட்டி எக்ரோனுக்கு வருகிறபோது, எக்ரோன் ஊரார்: எங்களையும் எங்கள் ஜனங்களையும் கொன்றுபோட, இஸ்ரவேலின் தேவனுடைய பெட்டியை எடுத்து, எங்களண்டைக்குச் சுற்றிக்கொண்டு வந்தார்கள் என்று கூக்குரலி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ெலிஸ்தரின் அதிபதிகளையெல்லாம் கூடி வரும் படி அழைத்து: இஸ்ரவேலின் தேவன் எங்களையும் எங்கள் ஜனங்களையும் கொன்றுபோடாதபடிக்கு, அவருடைய பெட்டியை அதின் ஸ்தானத்திற்குத் திரும்ப அனுப்பிவிடுங்கள் என்றார்கள்; அந்தப் பட்டணமெங்கும் சாவு மும்முரமாயிருந்தது; தேவனுடைய கை அங்கே மகா பாரம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ெலிஸ்தரின் அதிபதிகளையெல்லாம் கூடி வரும் படி அழைத்து: இஸ்ரவேலின் தேவன் எங்களையும் எங்கள் ஜனங்களையும் கொன்றுபோடாதபடிக்கு, அவருடைய பெட்டியை அதின் ஸ்தானத்திற்குத் திரும்ப அனுப்பிவிடுங்கள் என்றார்கள்; அந்தப் பட்டணமெங்கும் சாவு மும்முரமாயிருந்தது; தேவனுடைய கை அங்கே மகா பாரம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ெலிஸ்தரின் அதிபதிகளையெல்லாம் கூடி வரும் படி அழைத்து: இஸ்ரவேலின் தேவன் எங்களையும் எங்கள் ஜனங்களையும் கொன்றுபோடாதபடிக்கு, அவருடைய பெட்டியை அதின் ஸ்தானத்திற்குத் திரும்ப அனுப்பிவிடுங்கள் என்றார்கள்; அந்தப் பட்டணமெங்கும் சாவு மும்முரமாயிருந்தது; தேவனுடைய கை அங்கே மகா பாரம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ெத்துப்போகாதிருந்தவர்கள் மூலவியாதியினால் வாதிக்கப்பட்டதினால், அந்தப் பட்டணத்தின் கூக்குரல் வானபரியந்தம் எழும்ப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தேவனுடைய பெட்டியைப் பிடித்து, அதை எபெனேசரிலிருந்து அஸ்தோத்திற்குக் கொண்டு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தேவனுடைய பெட்டியைப் பிடித்து, தாகோனின் கோவிலிலே கொண்டுவந்து, தாகோனண்டையிலே வை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ஸ்தோத் ஊரார் மறுநாள் காலமே எழுந்திருந்து வந்தபோது, இதோ, தாகோன் கர்த்தருடைய பெட்டிக்கு முன்பாகத் தரையிலே முகங்குப்புற விழுந்துகிடந்தது; அப்பொழுது அவர்கள் தாகோனை எடுத்து, அதை அதின் ஸ்தானத்திலே திரும்பவும் நிறுத்த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ஸ்தோத் ஊரார் மறுநாள் காலமே எழுந்திருந்து வந்தபோது, இதோ, தாகோன் கர்த்தருடைய பெட்டிக்கு முன்பாகத் தரையிலே முகங்குப்புற விழுந்துகிடந்தது; அப்பொழுது அவர்கள் தாகோனை எடுத்து, அதை அதின் ஸ்தானத்திலே திரும்பவும் நிறுத்த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બીજે દિવસે સવારે તેઓ ઊઠયા ત્યારે, ફરી દાગોન યહોવાના પવિત્રકોશ આગળ ઉધે માંથે પડેલો હતો. તે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થું અને બંને હાથ ભાંગી ગયાં હતાં અને ઉબરા આગળ પડેલાં હતાં. માંત્ર દાગોનનું ધડ તેની જગ્યાએ ર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ંટે દાગોનના યાજકો કે, બીજા લોકો દાગોનના મંદિરમાં આવે છે તેઓ આજ સુધી આશ્દોદમાં દાગોનના મંદિ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ંબરા પર પગ મૂ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એ આશ્દોદના લોકોને સખત સજા કરીને તેમને ભયભીત બનાવી દીધા; તેમણે આશ્દોદ અને તેની આસપાસ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ના લોકોમાં ગૂંમડાંનો રોગચાળો ફેલાવ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 બધું જોઈને તેઓ કહેવા લાગ્યા કે, “ઇસ્રાએલીઓના દેવનો પવિત્રકોશ આપણી સાથે અહીં રખાય નહિ, કારણ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આપણને અને આપણા દેવ દાગોનને સખત સજા કરી રહ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થી તેમણે સર્વ પલિસ્તી રાજાઓને બોલાવ્યા અને કહ્યું, “ઇસ્રાએલીઓના દેવના પવિત્રકોશ સાથે આપણે 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ું?”શાસનકર્તાઓએ કહ્યું, “તેને ગાથ ખસેડો.” તેથી તેઓ તેને ગાથ લ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ણ તેઓ તેને ત્યાં લઈ ગયા ત્યારબાદ યહોવાએ તે શહેરને ભારે સજા કરી અને સમગ્ર શહેરમાં ભય વ્યાપ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હેરમાં નાનાંમોટાં સૌને ગૂંમડાં ફૂટી નીકળ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થી તેમણે તેમના દેવ યહોવાના કરારકોશને એક્રોન મોકલી આપ્યો, જયારે પવિત્રકોશ એક્રોન પહોંચ્યો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ના લોકો પોકાર કરી ઊઠયા કે, “આપણને અને આપણી પ્રજાને માંરી નાખવા માંટે એ લોકો ઇસ્રાએલીઓના દેવ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રકોશ અહીં લઈ આવ્યા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થી એક્રોનના લોકોએ બધા પલિસ્તી રાજાઓની સભા બોલાવી અને કહ્યું, કૃપા કરીને “ઇસ્રાએલીઓના દેવ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વિત્રકોશને તેની જગ્યા પર પાછો મોકલી દો, જેથી એ આપણને તથા આપણી પ્રજાને માંરી ન નાખે.”સમગ્ર શહે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ભારે ભયભીત થઇ ગયા કારણ દેવે તેમને સખત સજા ક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ે મરી નહોતા ગયા, તેમને ગૂમડાં ફૂટી નીકળ્યા; અને એક્રોન શહેરનો આર્તનાદ આકાશ સુધી પહોંચ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ેવનો પવિત્રકોશ કબજે કર્યા પછી પલિસ્તીઓ તેને એબેન-એઝેરથી આશ્દોદ લઈ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ઓ પવિત્રકોશને દાગોનના મંદિરમાં લઈ ગયા અને દાગોનની મૂર્તિ પાસે મૂક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બીજે દિવસે સવારે આશ્દોદના લોકો ઊઠયા, ત્યારે દાગોન ઊંઘે માંથે યહોવાના કોશ આગળ પડેલો હતો. તેઓએ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ાડીને પાછો તેની જગ્યા પર બેસા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2026-10-21T09:35:08Z</dcterms:created>
  <dcterms:modified xsi:type="dcterms:W3CDTF">2026-10-21T09:35:08Z</dcterms:modified>
  <dc:title>૧ શમૂએલ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