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ுப்பதாம் வருஷம் நாலாம் மாசம் ஐந்தாந்தேதியிலே, நான் கேபார் நதியண்டையிலே சிறைப்பட்டவர்கள் நடுவில் இருக்கும்போது, சம்பவித்தது என்னவென்றால், வானங்கள் திறக்கப்பட, நான் தேவதரிசனங்களைக் க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ுப்பதாம் வருஷம் நாலாம் மாசம் ஐந்தாந்தேதியிலே, நான் கேபார் நதியண்டையிலே சிறைப்பட்டவர்கள் நடுவில் இருக்கும்போது, சம்பவித்தது என்னவென்றால், வானங்கள் திறக்கப்பட, நான் தேவதரிசனங்களைக் க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யோயாக்கீன் ராஜாவுடைய சிறையிருப்பின் ஐந்தாம் வருஷம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யோயாக்கீன் ராஜாவுடைய சிறையிருப்பின் ஐந்தாம் வருஷம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ஐந்தாந்தேதியிலே, கல்தேயர் தேசத்திலுள்ள கேபார் நதியண்டையிலே பூசியென்னும் ஆசாரியனுடைய குமாரனாகிய எசேக்கியேலுக்குக் கர்த்தருடைய வார்த்தை உண்டாகி, அங்கே கர்த்தருடைய கரம் அவன்மேல் அமர்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வடக்கேயிருந்து புசல்காற்றும் பெரிய மேகமும், அத்தோடே கலந்த அக்கினியும் வரக்கண்டேன்; அதைச் சுற்றிலும் பிரகாசமும், அதின் நடுவில் அக்கினிக்குள்ளிருந்து விளங்கிய சொகுசாவின் நிறமும் உண்டாய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வடக்கேயிருந்து புசல்காற்றும் பெரிய மேகமும், அத்தோடே கலந்த அக்கினியும் வரக்கண்டேன்; அதைச் சுற்றிலும் பிரகாசமும், அதின் நடுவில் அக்கினிக்குள்ளிருந்து விளங்கிய சொகுசாவின் நிறமும் உண்டாய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வடக்கேயிருந்து புசல்காற்றும் பெரிய மேகமும், அத்தோடே கலந்த அக்கினியும் வரக்கண்டேன்; அதைச் சுற்றிலும் பிரகாசமும், அதின் நடுவில் அக்கினிக்குள்ளிருந்து விளங்கிய சொகுசாவின் நிறமும் உண்ட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ின் நடுவிலிருந்து நாலு ஜீவன்கள் தோன்றின; அவைகளின் சாயல் மனுஷ சாயல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ில் ஒவ்வொன்றுக்கும் நந்நான்கு முகங்களும், ஒவ்வொன்றுக்கும் நந்நான்கு செட்டைகளும் இருந்தன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ுடைய கால்கள் நிமிர்ந்த கால்களாயிருந்தன; அவைகளுடைய உள்ளங்கால்கள் கன்றுக்குட்டியின் உள்ளங்கால்களுக்கு ஒப்பாயிருந்தன; அவைகள் துலக்கப்பட்ட வெண்கலத்தின் வருணமாய் மின்னிக்கொண்டிருந்தன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ுடைய கால்கள் நிமிர்ந்த கால்களாயிருந்தன; அவைகளுடைய உள்ளங்கால்கள் கன்றுக்குட்டியின் உள்ளங்கால்களுக்கு ஒப்பாயிருந்தன; அவைகள் துலக்கப்பட்ட வெண்கலத்தின் வருணமாய் மின்னிக்கொண்டிருந்தன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ுடைய செட்டைகளின் கீழ் அவைகளின் நாலு பக்கங்களிலும் மனுஷ கைகள் இருந்தன; அந்த நாலுக்கும் அதினதின் முகங்களும் அதினதின் செட்டைகளும் உண்டாயிருந்தன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ுடைய செட்டைகளின் கீழ் அவைகளின் நாலு பக்கங்களிலும் மனுஷ கைகள் இருந்தன; அந்த நாலுக்கும் அதினதின் முகங்களும் அதினதின் செட்டைகளும் உண்டாயிருந்தன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் ஒவ்வொன்றின் செட்டைகளும் மற்றதின் செட்டைகளோடே சேர்ந்திருந்தன; அவைகள் செல்லுகையில் திரும்பாமல் ஒவ்வொன்றும் தன்தன் திசைக்கு நேர்முகமாய்ச் சென்றன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டைய முகங்களின் சாயலாவது; வலதுபக்கத்தில் நாலும் மனுஷமுகமும் சிங்கமுகமும், இடதுபக்கத்தில் நாலும் எருது முகமும் கழுகு முகமுமாயிருந்தன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டைய முகங்களின் சாயலாவது; வலதுபக்கத்தில் நாலும் மனுஷமுகமும் சிங்கமுகமும், இடதுபக்கத்தில் நாலும் எருது முகமும் கழுகு முகமுமாயிருந்தன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டைய முகங்கள் இப்படியிருக்க, அவைகளுடைய செட்டைகள் மேலே பிரிந்திருந்தன, ஒவ்வொன்றுக்குமுள்ள இரண்டிரண்டு செட்டைகள் ஒன்றொடொன்று சேர்ந்திருந்தன; மற்ற இரண்டிரண்டு செட்டைகள் அவைகளுடைய உடல்களை மூடி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டைய முகங்கள் இப்படியிருக்க, அவைகளுடைய செட்டைகள் மேலே பிரிந்திருந்தன, ஒவ்வொன்றுக்குமுள்ள இரண்டிரண்டு செட்டைகள் ஒன்றொடொன்று சேர்ந்திருந்தன; மற்ற இரண்டிரண்டு செட்டைகள் அவைகளுடைய உடல்களை மூடின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் ஒவ்வொன்றும் தன்தன் திசைக்கு நேர்முகமாய்ச் சென்றது; ஆவி போகவேண்டுமென்றிருந்த எவ்விடத்துக்கும் அவைகள் போயின; போகையில் அவைகள் திரும்பிப்பார்க்க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ைகள் ஒவ்வொன்றும் தன்தன் திசைக்கு நேர்முகமாய்ச் சென்றது; ஆவி போகவேண்டுமென்றிருந்த எவ்விடத்துக்கும் அவைகள் போயின; போகையில் அவைகள் திரும்பிப்பார்க்க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ீவன்களுடைய சாயல் எப்படியிருந்ததென்றால், அவைகள் எரிகிற அக்கினித்தழலின் தோற்றமும் தீவர்த்திகளின் தோற்றமுமாயிருந்தது; அந்த அக்கினி ஜீவன்களுக்குள்ளே உலாவிப் பிரகாசமாயிருந்தது; அக்கினியிலிருந்து மின்னல் புறப்ப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ஜீவன்களுடைய சாயல் எப்படியிருந்ததென்றால், அவைகள் எரிகிற அக்கினித்தழலின் தோற்றமும் தீவர்த்திகளின் தோற்றமுமாயிருந்தது; அந்த அக்கினி ஜீவன்களுக்குள்ளே உலாவிப் பிரகாசமாயிருந்தது; அக்கினியிலிருந்து மின்னல் புறப்பட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ஜீவன்கள் மின்னலின் தோற்றம்போல ஓடித்திரிந்தன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ந்த ஜீவன்களைப் பார்த்துக் கொண்டிருக்கையில், இதோ, பூமியில் ஜீவன்களண்டையிலே நாலு முகங்களையுடைய ஒரு சக்கரத்தைக் கண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க்கரங்களின் ரூபமும் அவைகளின் வேலையும் படிகப்பச்சை வருணமாயிருந்தது; அவைகள் நாலுக்கும் ஒரேவித சாயல் இருந்தது; அவைகளின் ரூபமும் அவைகளின் வேலையும் சக்கரத்துக்குள் சக்கரம் இருக்குமாப்போல் இ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க்கரங்களின் ரூபமும் அவைகளின் வேலையும் படிகப்பச்சை வருணமாயிருந்தது; அவைகள் நாலுக்கும் ஒரேவித சாயல் இருந்தது; அவைகளின் ரூபமும் அவைகளின் வேலையும் சக்கரத்துக்குள் சக்கரம் இருக்குமாப்போல் இ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ஓடுகையில் தங்கள் நாலு பக்கங்களிலும் ஓடும், ஓடுகையில் அவைகள் திரும்புகிறத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ின் வட்டங்கள் பயங்கரப்படத்தக்க உயரமாயிருந்தன; அந்த நாலு வட்டங்களும் சுற்றிலும் கண்களால் நிறைந்திருந்தன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ின் வட்டங்கள் பயங்கரப்படத்தக்க உயரமாயிருந்தன; அந்த நாலு வட்டங்களும் சுற்றிலும் கண்களால் நிறைந்திருந்தன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ஜீவன்கள் செல்லும்போது, அந்தச் சக்கரங்கள் அவைகள் அருகே ஓடின; அந்த ஜீவன்கள் பூமியிலிருந்து எழும்பும்போது சக்கரங்களும் எழும்பின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வி போகவேண்டுமென்றிருந்த எவ்விடத்துக்கும் அவைகள் போயின; அவ்விடத்துக்கு அவைகளின் ஆவியும் போகவேண்டுமென்றிருந்தது; சக்கரங்களும் அவைகளின் அருகே எழும்பின; ஜீவனுடைய ஆவி சக்கரங்களில் இ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வி போகவேண்டுமென்றிருந்த எவ்விடத்துக்கும் அவைகள் போயின; அவ்விடத்துக்கு அவைகளின் ஆவியும் போகவேண்டுமென்றிருந்தது; சக்கரங்களும் அவைகளின் அருகே எழும்பின; ஜீவனுடைய ஆவி சக்கரங்களில் இ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் செல்லும்போது இவைகளும் சென்றன; அவைகள் நிற்கும் போது இவைகளும் நின்றன; அவைகள் பூமியிலிருந்து எழும்பும்போது, சக்கரங்களும் அவைகள் அருகே எழும்பின; ஜீவனுடைய ஆவி சக்கரங்களில் இ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் செல்லும்போது இவைகளும் சென்றன; அவைகள் நிற்கும் போது இவைகளும் நின்றன; அவைகள் பூமியிலிருந்து எழும்பும்போது, சக்கரங்களும் அவைகள் அருகே எழும்பின; ஜீவனுடைய ஆவி சக்கரங்களில் இ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ஜீவனுடைய தலைகளின்மேல் பிரமிக்கத்தக்க வச்சிரப்பிரகாசமான ஒரு மண்டலம் இருந்தது; அது அவைகளுடைய தலைகளின்மேல் உயர விரிந்த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ஜீவனுடைய தலைகளின்மேல் பிரமிக்கத்தக்க வச்சிரப்பிரகாசமான ஒரு மண்டலம் இருந்தது; அது அவைகளுடைய தலைகளின்மேல் உயர விரிந்த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ண்டலத்தின்கீழ் அவைகளுடைய செட்டைகள் ஒன்றுக்கொன்று எதிர் நேராய் விரிந்திருந்தன; தங்கள்தங்கள் உடல்களை மூடிக்கொள்ளுகிற இரண்டிரண்டு செட்டைகள் இருபக்கத்திலும் இருக்கிற ஒவ்வொன்றுக்கும் இருந்தன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ண்டலத்தின்கீழ் அவைகளுடைய செட்டைகள் ஒன்றுக்கொன்று எதிர் நேராய் விரிந்திருந்தன; தங்கள்தங்கள் உடல்களை மூடிக்கொள்ளுகிற இரண்டிரண்டு செட்டைகள் இருபக்கத்திலும் இருக்கிற ஒவ்வொன்றுக்கும் இருந்தன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ண்டலத்தின்கீழ் அவைகளுடைய செட்டைகள் ஒன்றுக்கொன்று எதிர் நேராய் விரிந்திருந்தன; தங்கள்தங்கள் உடல்களை மூடிக்கொள்ளுகிற இரண்டிரண்டு செட்டைகள் இருபக்கத்திலும் இருக்கிற ஒவ்வொன்றுக்கும் இருந்தன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செல்லும்போது அவைகளுடைய இரைச்சலைக் கேட்டேன்; அது பெருவெள்ளத்தின் இரைச்சல்போலவும், ஒரு இராணுவத்தின் இரைச்சலுக்கு ஒத்த ஆரவாரத்தின் சத்தம்போலவுமிருந்தது; அவைகள் நிற்கும்போது தங்கள் செட்டைகளைத் தளரவிட்டிருந்தன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செல்லும்போது அவைகளுடைய இரைச்சலைக் கேட்டேன்; அது பெருவெள்ளத்தின் இரைச்சல்போலவும், ஒரு இராணுவத்தின் இரைச்சலுக்கு ஒத்த ஆரவாரத்தின் சத்தம்போலவுமிருந்தது; அவைகள் நிற்கும்போது தங்கள் செட்டைகளைத் தளரவிட்டிருந்தன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ைகள் நின்று தங்கள் செட்டைகளைத் தளரவிட்டிருக்கையில், அவைகளுடைய தலைகளுக்கு மேலான மண்டலத்தின்மேலிருந்து ஒரு சத்தம் பிற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ைகள் நின்று தங்கள் செட்டைகளைத் தளரவிட்டிருக்கையில், அவைகளுடைய தலைகளுக்கு மேலான மண்டலத்தின்மேலிருந்து ஒரு சத்தம் பிற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ின் தலைகளுக்குமேலுள்ள மண்டலத்தின்மீதில் நீலரத்தினம்போல விளங்கும் ஒரு சிங்காசனத்தின் சாயலின்மேல் மனுஷசாயலுக்கு ஒத்த ஒரு சாயலும் இ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ின் தலைகளுக்குமேலுள்ள மண்டலத்தின்மீதில் நீலரத்தினம்போல விளங்கும் ஒரு சிங்காசனத்தின் சாயலின்மேல் மனுஷசாயலுக்கு ஒத்த ஒரு சாயலும் இ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ுடைய இடுப்பாகக் காணப்பட்டதுமுதல் மேலெல்லாம் உட்புறம் சுற்றிலும் அக்கினிமயமான சொகுசாவின் நிறமாயிருக்கக்கண்டேன்; அவருடைய இடுப்பாகக் காணப்பட்டதுமுதல் கீழெல்லாம் அக்கினிமயமாகவும், அதைச் சுற்றிலும் பிரகாசமாகவும் இருக்கக்கண்ட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ுடைய இடுப்பாகக் காணப்பட்டதுமுதல் மேலெல்லாம் உட்புறம் சுற்றிலும் அக்கினிமயமான சொகுசாவின் நிறமாயிருக்கக்கண்டேன்; அவருடைய இடுப்பாகக் காணப்பட்டதுமுதல் கீழெல்லாம் அக்கினிமயமாகவும், அதைச் சுற்றிலும் பிரகாசமாகவும் இருக்கக்கண்ட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ழைபெய்யும் நாளில் மேகத்தில் வானவில் எப்படிக் காணப்படுகிறதோ, அப்படியே சுற்றிலுமுள்ள அந்தப் பிரகாசம் காணப்பட்டது; இதுவே கர்த்தருடைய மகிமையின் சாயலுக்குரிய தரிசனமாயிருந்தது; அதை நான் கண்டபோது முகங்குப்புற விழுந்தேன்; அப்பொழுது பேசுகிற ஒருவருடைய சத்தத்தைக் கேட்ட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ழைபெய்யும் நாளில் மேகத்தில் வானவில் எப்படிக் காணப்படுகிறதோ, அப்படியே சுற்றிலுமுள்ள அந்தப் பிரகாசம் காணப்பட்டது; இதுவே கர்த்தருடைய மகிமையின் சாயலுக்குரிய தரிசனமாயிருந்தது; அதை நான் கண்டபோது முகங்குப்புற விழுந்தேன்; அப்பொழுது பேசுகிற ஒருவருடைய சத்தத்தைக் கேட்ட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ుప్పదియవ సంవత్సరము నాలుగవ నెల అయిదవ దినమున నేను కెబారు నదీప్రదేశమున చెరలోని వారి మధ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పురముంటిని; ఆ కాలమున ఆకాశము తెరవ బడగా దేవునిగూర్చిన దర్శనములు నాకు 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యాకీను చెరపట్టబడిన అయిదవ సంవత్సరము ఆ నెలలో అయిదవ దినమున కల్దీయుల దేశమందున్న కెబ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దీప్రదేశమున యెహోవా వాక్కు బూజీ కుమారు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ాజకుడునగు యెహెజ్కేలునకు ప్రత్యక్షముకాగా అక్కడనే యెహోవా హస్తము అతనిమీదిక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ేను చూడగా ఉత్తర దిక్కునుండి తుపాను వచ్చు చుండెను; మరియు గొప్ప మేఘమును గోళమువలె గుండ్ర ముగా ఉ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గ్నియు కనబడెను, కాంతిదానిచుట్టు ఆవరించియుండెను; ఆ అగ్నిలోనుండి కరగబడినదై ప్రజ్వలించుచ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పరంజివంటి దొకటి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ానిలోనుండి నాలుగు జీవుల రూపములుగల యొకటి కనబడెను, వాటి రూపము మానవ స్వరూపము వంటి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ఒక్కొక్క దానికి నాలుగు ముఖములును నాలుగు రెక్క లును గల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టి కాళ్లు చక్కగా నిలువబడినవి, వాటి అరకాళ్లు పెయ్యకాళ్లవలె ఉండెను, అవి తళతళలాడు ఇత్తడి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వాటి నాలుగు ప్రక్కలరెక్కల క్రింద మానవ హస్తములవంటి హస్తములుండెను, నాలు గింటికిని ముఖమ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ెక్కలును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వాటి రెక్కలు ఒకదానినొకటి కలిసికొనెను, ఏ వైపునకైనను తిరుగక అవన్నియు చక్కగా నెదుటికి పోవ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ఆ నాలుగింటి యెదుటి ముఖరూపములు మానవ ముఖమువంటివి, కుడిపార్శ్వపు రూపములు సింహ ముఖము వంట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డమపార్శ్వపు ముఖములు ఎద్దుముఖము వంటివి. నాలుగింటికి పక్షిరాజు ముఖమువంటి ముఖ ములు కల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వాటి ముఖములును రెక్కలును వేరు వేరుగా ఉండెను, ఒక్కొక జీవి రెక్కలలో ఒక రెక్క రెండవ జతలో ఒకదా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సి యుండెను; ఒక్కొక జత రెక్కలు వాటి దేహములను క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వన్నియు చక్కగా ఎదుటికి పోవుచుండెను, అవి వెనుకకు తిరుగక ఆత్మ యే వైపునకు పోవుచుండునో ఆ వైపునక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వు 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ఆ జీవుల రూపములు మండుచున్న నిప్పుల తోను దివిటీలతోను సమానములు; ఆ అగ్ని జీవుల మధ్యను ఇటు అ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ాపించెను, ఆ అగ్ని అతికాంతిగా ఉండెను, అగ్నిలోనుండి మెరుపు బయలుదేర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​మెరుపు తీగెలు కనబడు రీతిగా జీవులు ఇటు అటు తిరుగు 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ఈ జీవులను నేను చూచుచుండగా నేల మీద ఆ నాలుగింటి యెదుట ముఖముల ప్రక్కను చక్రమువంటిదొకటి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 చక్రములయొక్క రూపమును పనియు రక్తవర్ణపు రాతివలె నుండెను, ఆ నాలుగును ఒక్క విధముగానే యుండెను. వా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ూప మును పనియు చూడగా చక్రములో చక్రమున్నట్టుగా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వి జరుగునప్పుడు నాలుగు ప్రక్కలకు జరుగుచుండెను, వెనుకకు తిరుగకయే జరుగ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టి కైవారములు మిక్కిలి యెత్తుగలవై భయంకరముగా ఉండెను, ఆ నాలుగు కైవారములు చుట్టు కండ్లతో ని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 జీవులు కదలగా ఆ చక్రములును వాటి ప్రక్కను జరిగెను, అవి నేలనుండి లేచినప్పుడు చక్ర ములుకూడ లే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త్మ యెక్కడికి పోవునో అక్క డికే, అది పోవలసిన వైపునకే అవియు పోవుచుండెను; జీవికున్న ఆత్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క్రములకును ఉండెను గనుక అవి లేవగానే చక్రములును లే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జీవికున్న ఆత్మ చక్రములకును ఉండెను గనుక జీవులు జరుగగా చక్రములును జరుగుచుండెను, అవి నిలువగా ఇవ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ిచెను, అవి నేలనుండి లేవగా ఇవియు వాటితోకూడ లే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రియు జీవుల తలలపైన ఆకాశమండలము వంటి విశాలతయున్నట్టుండెను. అది తళతళలాడు స్ఫటిక ముతో సమానమై వా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లకు పైగా వ్యాపించ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ఆ మండలమువంటి దాని క్రింది జీవుల రెక్కలలో రెండేసి యొకదానిప్రక్క ఒకటి పైకి చాప బడియుండెను; రెండ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 దేహములు కప్పుచుండెను, ఈ తట్టుననున్న జీవులకును ఆ తట్టుననున్న జీవులకును, అనగా ప్రతిజీవ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ాగున రెక్కల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వి జరుగగా నేను వాటి రెక్కల చప్పుడు వింటిని; అది విస్తార మైన ఉదకముల ఘోషవలెను సర్వశక్తుడగు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రము వలెను దండువారు చేయు ధ్వనివలెను ఉండెను, అవి నిలుచునప్పుడెల్ల తమ రెక్కలను వాల్చుకొన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వి నిలిచి రెక్కలను వాల్చునప్పుడు వాటి తలలకు పైగా నున్న ఆకాశ మండలమువంటి దానిలోనుండి శబ్ద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వాటి తలల పైనున్న ఆ మండలముపైన నీల కాంతమయమైన సింహాసనమువంటి దొకటి కనబడెను; మరియు ఆ సింహాసనమువం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మీద నరస్వరూపి యగు ఒకడు ఆసీనుడై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చుట్టు దాని లోపట కరుగుచున్న యిత్తడియు అగ్నియు నున్నట్టు నాకు కన బడెను. నడుము మొదలుకొని మీద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ుము మొదలు కొని దిగువకును ఆయన అగ్నిస్వరూపముగా నాకు కన బడెను, చుట్టును తేజోమయముగా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ర్ష కాలమున కనబడు ఇంద్ర ధనుస్సుయొక్క తేజస్సువలె దాని చుట్టునున్న తేజస్సు కనబడెను. ఇది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ావ స్వరూప దర్శనము. నేను చూచి సాగిలపడగా నాతో మాటలాడు ఒకని స్వరము నాకు వి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2026-10-20T09:15:47Z</dcterms:created>
  <dcterms:modified xsi:type="dcterms:W3CDTF">2026-10-20T09:15:47Z</dcterms:modified>
  <dc:title>యెహెజ్కేలు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