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 ஒழிந்துபோயிற்ற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 (சேலா.)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 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 பற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 தெரியப்படாமற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ಕೆಲಸವನ್ನೆಲ್ಲಾ ಸ್ಮರಿಸಿ ನಿನ್ನ ಕೃತ್ಯಗಳನ್ನು ಕುರಿತು ಮಾತನ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ಸ್ವರದಿಂದ ದೇವರಿಗೆ ಮೊರೆಯಿಟ್ಟೆನು, ದೇವರಿಗೆ ನನ್ನ ಸ್ವರದಿಂದ ಮೊರೆಯಿಟ್ಟೆನು; ಆತನು ನನ್ನ ಮೊರ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ೈ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ದೇವರೇ, ನಿನ್ನ ಮಾರ್ಗವು ಪರಿಶುದ್ಧ ಆಲಯದಲ್ಲಿದೆ; ನಮ್ಮ ದೇವರಂತೆ ದೊಡ್ಡ ದೇ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್ಭುತಗಳನ್ನು ನಡಿಸುವ ದೇವರು ನೀನೇ; ನಿನ್ನ ಬಲವನ್ನು ಜನರಲ್ಲಿ ತೋ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ಇಕ್ಕ ಟ್ಟಿನ ದಿವಸದಲ್ಲಿ ಕರ್ತನನ್ನು ಹುಡುಕಿದೆನು; ನಾನು ರಾತ್ರಿಯೆಲ್ಲಾ ವ್ಯಥೆಪಟ್ಟದ್ದರಿಂದ ನನ್ನ ಪ್ರಾ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ಣೆ ಹೊಂದಲೊಲ್ಲ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ವ್ಯಥೆಪಡುತ್ತಾ ದೇವರನ್ನು ಜ್ಞಾಪಕಮಾಡಿಕೊಂಡೆನು. ನಾನು ಚಿಂತಿ ಸುವದರಿಂದ ನನ್ನ ಆತ್ಮವು ಬಳಲಿ ಹೋಗಿದೆ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ಕಣ್ಣುಗಳನ್ನು ಮುಚ್ಚದಂತೆ ನೀನು ಹಿಡಿಯುತ್ತೀ; ನಾನು ಮಾತಾಡದಂತೆ ಕಳವಳ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ುರಾ ತನ ದಿವಸಗಳನ್ನೂ ಆದಿಕಾಲದ ವರುಷಗಳನ್ನೂ ಯೋಚ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ಹಾಡನ್ನು ರಾತ್ರಿಯಲ್ಲಿ ಜ್ಞಾಪಕ ಮಾಡಿಕೊಳ್ಳುತ್ತೇನೆ; ನನ್ನ ಹೃದಯದ ಸಂಗಡ ಮಾತಾ ಡುತ್ತೇನೆ; ನನ್ನ ಆತ್ಮ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ೋಧನೆ 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ರಂತರವಾಗಿ ಕರ್ತನು ತಳ್ಳಿಬಿಡುವನೋ? ಇನ್ನು ದಯೆತೋರದೆ ಇರುವ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 ಕೃಪೆಯು ಸದಾಕಾಲಕ್ಕೆ ನಿಂತು ಹೋಗುತ್ತದೋ? ನಿರಂತರಕ್ಕೂ ವಾಗ್ದಾನ ತಪ್ಪಿಹೋಗುತ್ತ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ು ಕರು ಣಿಸುವದನ್ನು ಮರೆತು ಬಿಟ್ಟಿದ್ದಾನೋ? ತನ್ನ ಅಂತಃ ಕರಣಗಳನ್ನು ಕೋಪದಿಂದ ಮುಚ್ಚಿಕೊಂಡಿದ್ದಾನೋ?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ೇ ನನ್ನ ಬಲಹೀನತೆ ಎಂದು ನಾನು ಅಂದುಕೊಂಡೆನು. ಮಹೋನ್ನತನ ಬಲಗೈಯ ವರ್ಷ ಗಳನ್ನು ಜ್ಞಾಪಕಮಾಡಿಕೊಳ್ಳ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 ಕ್ರಿಯೆಗಳನ್ನು ನೆನಸಿ ನಿಶ್ಚಯವಾಗಿ ಪುರಾತನ ಅದ್ಭುತ ಗಳನ್ನು ಜ್ಞಾಪಿಸ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ಕೋಬನ ಮತ್ತು ಯೋಸೇಫನ ಮಕ್ಕಳಾದ ನಿನ್ನ ಜನರನ್ನು ತೋಳಿನಿಂದ ವಿಮೋಚನೆ ಮಾಡಿದ್ದೀ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ರು ಗಳು ನಿನ್ನನ್ನು ನೋಡಿದವು; ಓ ದೇವರೇ, ನೀರುಗಳು ನಿನ್ನನ್ನು ನೋಡಿ ಭ್ರಮೆಗೊಂಡವು; ಅಗಾಧಗಳು ನಡುಗ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ೋಡಗಳು ನೀರನ್ನು ಸುರಿಸಿದವು; ಆಕಾಶಗಳು ಶಬ್ದ ಮಾಡಿದವು; ನಿನ್ನ ಬಾಣಗಳು ಸಹ ಹಾರಿ ಬ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ಗುಡುಗಿನ ಶಬ್ದವು ಆಕಾಶ ಮಂಡಲದಲ್ಲಿ ಇತ್ತು; ಮಿಂಚುಗಳು ಜಗತ್ತನ್ನು ಬೆಳಗ ಮಾಡಿದವು; ಭೂಮಿಯು ನಡುಗಿ ಕದಲ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ಮಾರ್ಗವು ಸಮುದ್ರದಲ್ಲಿ ಅದೆ; ನಿನ್ನ ಹಾದಿಯು ಬಹಳ ನೀರುಗಳಲ್ಲಿ ಅವೆ; ನಿನ್ನ ಹೆಜ್ಜೆಗಳು ತಿಳಿಯ 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ೋಶೆ ಆರೋನರ ಕೈಯಿಂದ ನಿನ್ನ ಜನರನ್ನು ಮಂದೆಯ ಹಾಗೆ ನಡ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2026-10-20T09:20:04Z</dcterms:created>
  <dcterms:modified xsi:type="dcterms:W3CDTF">2026-10-20T09:20:04Z</dcterms:modified>
  <dc:title>ಕೀರ್ತನೆಗಳು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